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78" r:id="rId12"/>
    <p:sldId id="280" r:id="rId13"/>
    <p:sldId id="281" r:id="rId14"/>
    <p:sldId id="262" r:id="rId15"/>
    <p:sldId id="282" r:id="rId16"/>
    <p:sldId id="283" r:id="rId17"/>
    <p:sldId id="284" r:id="rId18"/>
    <p:sldId id="285" r:id="rId19"/>
    <p:sldId id="286" r:id="rId20"/>
    <p:sldId id="287" r:id="rId21"/>
    <p:sldId id="257" r:id="rId22"/>
    <p:sldId id="258" r:id="rId23"/>
    <p:sldId id="259" r:id="rId24"/>
    <p:sldId id="260" r:id="rId25"/>
    <p:sldId id="266" r:id="rId26"/>
    <p:sldId id="26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e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07.wmf"/><Relationship Id="rId7" Type="http://schemas.openxmlformats.org/officeDocument/2006/relationships/image" Target="../media/image11.wmf"/><Relationship Id="rId12" Type="http://schemas.openxmlformats.org/officeDocument/2006/relationships/image" Target="../media/image112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.wmf"/><Relationship Id="rId11" Type="http://schemas.openxmlformats.org/officeDocument/2006/relationships/image" Target="../media/image111.wmf"/><Relationship Id="rId5" Type="http://schemas.openxmlformats.org/officeDocument/2006/relationships/image" Target="../media/image109.wmf"/><Relationship Id="rId10" Type="http://schemas.openxmlformats.org/officeDocument/2006/relationships/image" Target="../media/image110.wmf"/><Relationship Id="rId4" Type="http://schemas.openxmlformats.org/officeDocument/2006/relationships/image" Target="../media/image108.wmf"/><Relationship Id="rId9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image" Target="../media/image148.wmf"/><Relationship Id="rId18" Type="http://schemas.openxmlformats.org/officeDocument/2006/relationships/image" Target="../media/image19.wmf"/><Relationship Id="rId3" Type="http://schemas.openxmlformats.org/officeDocument/2006/relationships/image" Target="../media/image12.wmf"/><Relationship Id="rId7" Type="http://schemas.openxmlformats.org/officeDocument/2006/relationships/image" Target="../media/image142.wmf"/><Relationship Id="rId12" Type="http://schemas.openxmlformats.org/officeDocument/2006/relationships/image" Target="../media/image147.wmf"/><Relationship Id="rId17" Type="http://schemas.openxmlformats.org/officeDocument/2006/relationships/image" Target="../media/image18.wmf"/><Relationship Id="rId2" Type="http://schemas.openxmlformats.org/officeDocument/2006/relationships/image" Target="../media/image11.wmf"/><Relationship Id="rId16" Type="http://schemas.openxmlformats.org/officeDocument/2006/relationships/image" Target="../media/image42.wmf"/><Relationship Id="rId20" Type="http://schemas.openxmlformats.org/officeDocument/2006/relationships/image" Target="../media/image152.wmf"/><Relationship Id="rId1" Type="http://schemas.openxmlformats.org/officeDocument/2006/relationships/image" Target="../media/image10.wmf"/><Relationship Id="rId6" Type="http://schemas.openxmlformats.org/officeDocument/2006/relationships/image" Target="../media/image141.emf"/><Relationship Id="rId11" Type="http://schemas.openxmlformats.org/officeDocument/2006/relationships/image" Target="../media/image146.emf"/><Relationship Id="rId5" Type="http://schemas.openxmlformats.org/officeDocument/2006/relationships/image" Target="../media/image140.emf"/><Relationship Id="rId15" Type="http://schemas.openxmlformats.org/officeDocument/2006/relationships/image" Target="../media/image150.wmf"/><Relationship Id="rId10" Type="http://schemas.openxmlformats.org/officeDocument/2006/relationships/image" Target="../media/image145.wmf"/><Relationship Id="rId19" Type="http://schemas.openxmlformats.org/officeDocument/2006/relationships/image" Target="../media/image151.wmf"/><Relationship Id="rId4" Type="http://schemas.openxmlformats.org/officeDocument/2006/relationships/image" Target="../media/image9.wmf"/><Relationship Id="rId9" Type="http://schemas.openxmlformats.org/officeDocument/2006/relationships/image" Target="../media/image144.emf"/><Relationship Id="rId14" Type="http://schemas.openxmlformats.org/officeDocument/2006/relationships/image" Target="../media/image14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image" Target="../media/image155.wmf"/><Relationship Id="rId7" Type="http://schemas.openxmlformats.org/officeDocument/2006/relationships/image" Target="../media/image159.wmf"/><Relationship Id="rId2" Type="http://schemas.openxmlformats.org/officeDocument/2006/relationships/image" Target="../media/image154.emf"/><Relationship Id="rId1" Type="http://schemas.openxmlformats.org/officeDocument/2006/relationships/image" Target="../media/image153.wmf"/><Relationship Id="rId6" Type="http://schemas.openxmlformats.org/officeDocument/2006/relationships/image" Target="../media/image158.wmf"/><Relationship Id="rId5" Type="http://schemas.openxmlformats.org/officeDocument/2006/relationships/image" Target="../media/image157.wmf"/><Relationship Id="rId10" Type="http://schemas.openxmlformats.org/officeDocument/2006/relationships/image" Target="../media/image161.wmf"/><Relationship Id="rId4" Type="http://schemas.openxmlformats.org/officeDocument/2006/relationships/image" Target="../media/image156.wmf"/><Relationship Id="rId9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2" Type="http://schemas.openxmlformats.org/officeDocument/2006/relationships/image" Target="../media/image163.wmf"/><Relationship Id="rId1" Type="http://schemas.openxmlformats.org/officeDocument/2006/relationships/image" Target="../media/image162.e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2" Type="http://schemas.openxmlformats.org/officeDocument/2006/relationships/image" Target="../media/image171.wmf"/><Relationship Id="rId1" Type="http://schemas.openxmlformats.org/officeDocument/2006/relationships/image" Target="../media/image170.emf"/><Relationship Id="rId6" Type="http://schemas.openxmlformats.org/officeDocument/2006/relationships/image" Target="../media/image175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image" Target="../media/image10.wmf"/><Relationship Id="rId7" Type="http://schemas.openxmlformats.org/officeDocument/2006/relationships/image" Target="../media/image179.wmf"/><Relationship Id="rId2" Type="http://schemas.openxmlformats.org/officeDocument/2006/relationships/image" Target="../media/image178.wmf"/><Relationship Id="rId1" Type="http://schemas.openxmlformats.org/officeDocument/2006/relationships/image" Target="../media/image177.wmf"/><Relationship Id="rId6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8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image" Target="../media/image184.wmf"/><Relationship Id="rId7" Type="http://schemas.openxmlformats.org/officeDocument/2006/relationships/image" Target="../media/image188.wmf"/><Relationship Id="rId2" Type="http://schemas.openxmlformats.org/officeDocument/2006/relationships/image" Target="../media/image183.wmf"/><Relationship Id="rId1" Type="http://schemas.openxmlformats.org/officeDocument/2006/relationships/image" Target="../media/image182.wmf"/><Relationship Id="rId6" Type="http://schemas.openxmlformats.org/officeDocument/2006/relationships/image" Target="../media/image187.wmf"/><Relationship Id="rId5" Type="http://schemas.openxmlformats.org/officeDocument/2006/relationships/image" Target="../media/image186.wmf"/><Relationship Id="rId10" Type="http://schemas.openxmlformats.org/officeDocument/2006/relationships/image" Target="../media/image191.wmf"/><Relationship Id="rId4" Type="http://schemas.openxmlformats.org/officeDocument/2006/relationships/image" Target="../media/image185.wmf"/><Relationship Id="rId9" Type="http://schemas.openxmlformats.org/officeDocument/2006/relationships/image" Target="../media/image190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image" Target="../media/image195.wmf"/><Relationship Id="rId3" Type="http://schemas.openxmlformats.org/officeDocument/2006/relationships/image" Target="../media/image12.wmf"/><Relationship Id="rId7" Type="http://schemas.openxmlformats.org/officeDocument/2006/relationships/image" Target="../media/image148.wmf"/><Relationship Id="rId12" Type="http://schemas.openxmlformats.org/officeDocument/2006/relationships/image" Target="../media/image1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93.emf"/><Relationship Id="rId11" Type="http://schemas.openxmlformats.org/officeDocument/2006/relationships/image" Target="../media/image194.wmf"/><Relationship Id="rId5" Type="http://schemas.openxmlformats.org/officeDocument/2006/relationships/image" Target="../media/image192.emf"/><Relationship Id="rId10" Type="http://schemas.openxmlformats.org/officeDocument/2006/relationships/image" Target="../media/image42.wmf"/><Relationship Id="rId4" Type="http://schemas.openxmlformats.org/officeDocument/2006/relationships/image" Target="../media/image9.wmf"/><Relationship Id="rId9" Type="http://schemas.openxmlformats.org/officeDocument/2006/relationships/image" Target="../media/image150.wmf"/><Relationship Id="rId14" Type="http://schemas.openxmlformats.org/officeDocument/2006/relationships/image" Target="../media/image19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6" Type="http://schemas.openxmlformats.org/officeDocument/2006/relationships/image" Target="../media/image202.wmf"/><Relationship Id="rId5" Type="http://schemas.openxmlformats.org/officeDocument/2006/relationships/image" Target="../media/image201.wmf"/><Relationship Id="rId4" Type="http://schemas.openxmlformats.org/officeDocument/2006/relationships/image" Target="../media/image20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4" Type="http://schemas.openxmlformats.org/officeDocument/2006/relationships/image" Target="../media/image20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21" Type="http://schemas.openxmlformats.org/officeDocument/2006/relationships/image" Target="../media/image28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20" Type="http://schemas.openxmlformats.org/officeDocument/2006/relationships/image" Target="../media/image27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wmf"/><Relationship Id="rId7" Type="http://schemas.openxmlformats.org/officeDocument/2006/relationships/image" Target="../media/image218.wmf"/><Relationship Id="rId2" Type="http://schemas.openxmlformats.org/officeDocument/2006/relationships/image" Target="../media/image213.wmf"/><Relationship Id="rId1" Type="http://schemas.openxmlformats.org/officeDocument/2006/relationships/image" Target="../media/image212.wmf"/><Relationship Id="rId6" Type="http://schemas.openxmlformats.org/officeDocument/2006/relationships/image" Target="../media/image217.wmf"/><Relationship Id="rId5" Type="http://schemas.openxmlformats.org/officeDocument/2006/relationships/image" Target="../media/image216.wmf"/><Relationship Id="rId4" Type="http://schemas.openxmlformats.org/officeDocument/2006/relationships/image" Target="../media/image21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1.wmf"/><Relationship Id="rId2" Type="http://schemas.openxmlformats.org/officeDocument/2006/relationships/image" Target="../media/image220.wmf"/><Relationship Id="rId1" Type="http://schemas.openxmlformats.org/officeDocument/2006/relationships/image" Target="../media/image219.wmf"/><Relationship Id="rId6" Type="http://schemas.openxmlformats.org/officeDocument/2006/relationships/image" Target="../media/image224.wmf"/><Relationship Id="rId5" Type="http://schemas.openxmlformats.org/officeDocument/2006/relationships/image" Target="../media/image223.wmf"/><Relationship Id="rId4" Type="http://schemas.openxmlformats.org/officeDocument/2006/relationships/image" Target="../media/image22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7.wmf"/><Relationship Id="rId7" Type="http://schemas.openxmlformats.org/officeDocument/2006/relationships/image" Target="../media/image231.wmf"/><Relationship Id="rId2" Type="http://schemas.openxmlformats.org/officeDocument/2006/relationships/image" Target="../media/image226.wmf"/><Relationship Id="rId1" Type="http://schemas.openxmlformats.org/officeDocument/2006/relationships/image" Target="../media/image225.wmf"/><Relationship Id="rId6" Type="http://schemas.openxmlformats.org/officeDocument/2006/relationships/image" Target="../media/image230.wmf"/><Relationship Id="rId5" Type="http://schemas.openxmlformats.org/officeDocument/2006/relationships/image" Target="../media/image229.wmf"/><Relationship Id="rId4" Type="http://schemas.openxmlformats.org/officeDocument/2006/relationships/image" Target="../media/image22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4.wmf"/><Relationship Id="rId2" Type="http://schemas.openxmlformats.org/officeDocument/2006/relationships/image" Target="../media/image233.wmf"/><Relationship Id="rId1" Type="http://schemas.openxmlformats.org/officeDocument/2006/relationships/image" Target="../media/image232.wmf"/><Relationship Id="rId6" Type="http://schemas.openxmlformats.org/officeDocument/2006/relationships/image" Target="../media/image237.wmf"/><Relationship Id="rId5" Type="http://schemas.openxmlformats.org/officeDocument/2006/relationships/image" Target="../media/image236.wmf"/><Relationship Id="rId4" Type="http://schemas.openxmlformats.org/officeDocument/2006/relationships/image" Target="../media/image235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44.wmf"/><Relationship Id="rId18" Type="http://schemas.openxmlformats.org/officeDocument/2006/relationships/image" Target="../media/image49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43.wmf"/><Relationship Id="rId17" Type="http://schemas.openxmlformats.org/officeDocument/2006/relationships/image" Target="../media/image48.wmf"/><Relationship Id="rId2" Type="http://schemas.openxmlformats.org/officeDocument/2006/relationships/image" Target="../media/image10.wmf"/><Relationship Id="rId16" Type="http://schemas.openxmlformats.org/officeDocument/2006/relationships/image" Target="../media/image47.wmf"/><Relationship Id="rId20" Type="http://schemas.openxmlformats.org/officeDocument/2006/relationships/image" Target="../media/image51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42.wmf"/><Relationship Id="rId5" Type="http://schemas.openxmlformats.org/officeDocument/2006/relationships/image" Target="../media/image13.wmf"/><Relationship Id="rId15" Type="http://schemas.openxmlformats.org/officeDocument/2006/relationships/image" Target="../media/image46.wmf"/><Relationship Id="rId10" Type="http://schemas.openxmlformats.org/officeDocument/2006/relationships/image" Target="../media/image19.wmf"/><Relationship Id="rId19" Type="http://schemas.openxmlformats.org/officeDocument/2006/relationships/image" Target="../media/image50.wmf"/><Relationship Id="rId4" Type="http://schemas.openxmlformats.org/officeDocument/2006/relationships/image" Target="../media/image12.wmf"/><Relationship Id="rId9" Type="http://schemas.openxmlformats.org/officeDocument/2006/relationships/image" Target="../media/image41.wmf"/><Relationship Id="rId1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9.wmf"/><Relationship Id="rId7" Type="http://schemas.openxmlformats.org/officeDocument/2006/relationships/image" Target="../media/image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12.wmf"/><Relationship Id="rId11" Type="http://schemas.openxmlformats.org/officeDocument/2006/relationships/image" Target="../media/image63.wmf"/><Relationship Id="rId5" Type="http://schemas.openxmlformats.org/officeDocument/2006/relationships/image" Target="../media/image11.wmf"/><Relationship Id="rId10" Type="http://schemas.openxmlformats.org/officeDocument/2006/relationships/image" Target="../media/image62.wmf"/><Relationship Id="rId4" Type="http://schemas.openxmlformats.org/officeDocument/2006/relationships/image" Target="../media/image10.wmf"/><Relationship Id="rId9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e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D2F9FB-16A3-4A8B-BC9A-3BABD6C970E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FBE8F-4D64-4BDB-A02C-2B0F3123C7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522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6CFED-171F-41DE-A752-8BDE3F2ED3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505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30DBE-6E7E-496D-80CC-FF6E31EF78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987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EFF0E-0A91-4BD5-BE93-2C43DA55EF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82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0505-F81C-454B-B806-660FA7A721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76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94C5-C773-4EF3-8B10-42C11D1428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361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6CC44-BCE6-4659-9FA3-6CC34F4DF3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398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98563-A152-401F-9290-51C2EF02B9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730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9F24C-265B-4685-B483-1C03F95E246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77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0B0FF-A180-4DD3-BC87-68620B23842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301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rgbClr val="66FFFF">
                <a:gamma/>
                <a:tint val="0"/>
                <a:invGamma/>
              </a:srgbClr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07E4665-09CA-42DF-8D95-BD7B7BF4A12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7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6.e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9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04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0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23.bin"/><Relationship Id="rId18" Type="http://schemas.openxmlformats.org/officeDocument/2006/relationships/image" Target="../media/image12.wmf"/><Relationship Id="rId26" Type="http://schemas.openxmlformats.org/officeDocument/2006/relationships/image" Target="../media/image112.wmf"/><Relationship Id="rId3" Type="http://schemas.openxmlformats.org/officeDocument/2006/relationships/oleObject" Target="../embeddings/oleObject118.bin"/><Relationship Id="rId21" Type="http://schemas.openxmlformats.org/officeDocument/2006/relationships/oleObject" Target="../embeddings/oleObject127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125.bin"/><Relationship Id="rId25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22.bin"/><Relationship Id="rId24" Type="http://schemas.openxmlformats.org/officeDocument/2006/relationships/image" Target="../media/image111.wmf"/><Relationship Id="rId5" Type="http://schemas.openxmlformats.org/officeDocument/2006/relationships/oleObject" Target="../embeddings/oleObject119.bin"/><Relationship Id="rId15" Type="http://schemas.openxmlformats.org/officeDocument/2006/relationships/oleObject" Target="../embeddings/oleObject124.bin"/><Relationship Id="rId23" Type="http://schemas.openxmlformats.org/officeDocument/2006/relationships/oleObject" Target="../embeddings/oleObject128.bin"/><Relationship Id="rId10" Type="http://schemas.openxmlformats.org/officeDocument/2006/relationships/image" Target="../media/image108.wmf"/><Relationship Id="rId19" Type="http://schemas.openxmlformats.org/officeDocument/2006/relationships/oleObject" Target="../embeddings/oleObject126.bin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0.wmf"/><Relationship Id="rId22" Type="http://schemas.openxmlformats.org/officeDocument/2006/relationships/image" Target="../media/image1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9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27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6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2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9.wmf"/><Relationship Id="rId5" Type="http://schemas.openxmlformats.org/officeDocument/2006/relationships/oleObject" Target="../embeddings/oleObject146.bin"/><Relationship Id="rId4" Type="http://schemas.openxmlformats.org/officeDocument/2006/relationships/image" Target="../media/image1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53.bin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1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7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4.bin"/><Relationship Id="rId10" Type="http://schemas.openxmlformats.org/officeDocument/2006/relationships/image" Target="../media/image134.wmf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51.bin"/><Relationship Id="rId14" Type="http://schemas.openxmlformats.org/officeDocument/2006/relationships/image" Target="../media/image13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56.bin"/><Relationship Id="rId4" Type="http://schemas.openxmlformats.org/officeDocument/2006/relationships/image" Target="../media/image138.wmf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2.bin"/><Relationship Id="rId18" Type="http://schemas.openxmlformats.org/officeDocument/2006/relationships/image" Target="../media/image143.wmf"/><Relationship Id="rId26" Type="http://schemas.openxmlformats.org/officeDocument/2006/relationships/image" Target="../media/image147.wmf"/><Relationship Id="rId39" Type="http://schemas.openxmlformats.org/officeDocument/2006/relationships/oleObject" Target="../embeddings/oleObject175.bin"/><Relationship Id="rId21" Type="http://schemas.openxmlformats.org/officeDocument/2006/relationships/oleObject" Target="../embeddings/oleObject166.bin"/><Relationship Id="rId34" Type="http://schemas.openxmlformats.org/officeDocument/2006/relationships/image" Target="../media/image42.wmf"/><Relationship Id="rId42" Type="http://schemas.openxmlformats.org/officeDocument/2006/relationships/image" Target="../media/image152.wmf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2.wmf"/><Relationship Id="rId20" Type="http://schemas.openxmlformats.org/officeDocument/2006/relationships/image" Target="../media/image144.emf"/><Relationship Id="rId29" Type="http://schemas.openxmlformats.org/officeDocument/2006/relationships/oleObject" Target="../embeddings/oleObject170.bin"/><Relationship Id="rId41" Type="http://schemas.openxmlformats.org/officeDocument/2006/relationships/oleObject" Target="../embeddings/oleObject176.bin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1.bin"/><Relationship Id="rId24" Type="http://schemas.openxmlformats.org/officeDocument/2006/relationships/image" Target="../media/image146.emf"/><Relationship Id="rId32" Type="http://schemas.openxmlformats.org/officeDocument/2006/relationships/image" Target="../media/image150.wmf"/><Relationship Id="rId37" Type="http://schemas.openxmlformats.org/officeDocument/2006/relationships/oleObject" Target="../embeddings/oleObject174.bin"/><Relationship Id="rId40" Type="http://schemas.openxmlformats.org/officeDocument/2006/relationships/image" Target="../media/image151.wmf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3.bin"/><Relationship Id="rId23" Type="http://schemas.openxmlformats.org/officeDocument/2006/relationships/oleObject" Target="../embeddings/oleObject167.bin"/><Relationship Id="rId28" Type="http://schemas.openxmlformats.org/officeDocument/2006/relationships/image" Target="../media/image148.wmf"/><Relationship Id="rId36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65.bin"/><Relationship Id="rId31" Type="http://schemas.openxmlformats.org/officeDocument/2006/relationships/oleObject" Target="../embeddings/oleObject171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0.bin"/><Relationship Id="rId14" Type="http://schemas.openxmlformats.org/officeDocument/2006/relationships/image" Target="../media/image141.emf"/><Relationship Id="rId22" Type="http://schemas.openxmlformats.org/officeDocument/2006/relationships/image" Target="../media/image145.wmf"/><Relationship Id="rId27" Type="http://schemas.openxmlformats.org/officeDocument/2006/relationships/oleObject" Target="../embeddings/oleObject169.bin"/><Relationship Id="rId30" Type="http://schemas.openxmlformats.org/officeDocument/2006/relationships/image" Target="../media/image149.wmf"/><Relationship Id="rId35" Type="http://schemas.openxmlformats.org/officeDocument/2006/relationships/oleObject" Target="../embeddings/oleObject173.bin"/><Relationship Id="rId8" Type="http://schemas.openxmlformats.org/officeDocument/2006/relationships/image" Target="../media/image12.wmf"/><Relationship Id="rId3" Type="http://schemas.openxmlformats.org/officeDocument/2006/relationships/oleObject" Target="../embeddings/oleObject157.bin"/><Relationship Id="rId12" Type="http://schemas.openxmlformats.org/officeDocument/2006/relationships/image" Target="../media/image140.emf"/><Relationship Id="rId17" Type="http://schemas.openxmlformats.org/officeDocument/2006/relationships/oleObject" Target="../embeddings/oleObject164.bin"/><Relationship Id="rId25" Type="http://schemas.openxmlformats.org/officeDocument/2006/relationships/oleObject" Target="../embeddings/oleObject168.bin"/><Relationship Id="rId33" Type="http://schemas.openxmlformats.org/officeDocument/2006/relationships/oleObject" Target="../embeddings/oleObject172.bin"/><Relationship Id="rId38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oleObject" Target="../embeddings/oleObject182.bin"/><Relationship Id="rId18" Type="http://schemas.openxmlformats.org/officeDocument/2006/relationships/image" Target="../media/image160.wmf"/><Relationship Id="rId3" Type="http://schemas.openxmlformats.org/officeDocument/2006/relationships/oleObject" Target="../embeddings/oleObject177.bin"/><Relationship Id="rId21" Type="http://schemas.openxmlformats.org/officeDocument/2006/relationships/oleObject" Target="../embeddings/oleObject186.bin"/><Relationship Id="rId7" Type="http://schemas.openxmlformats.org/officeDocument/2006/relationships/oleObject" Target="../embeddings/oleObject179.bin"/><Relationship Id="rId12" Type="http://schemas.openxmlformats.org/officeDocument/2006/relationships/image" Target="../media/image157.wmf"/><Relationship Id="rId17" Type="http://schemas.openxmlformats.org/officeDocument/2006/relationships/oleObject" Target="../embeddings/oleObject18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9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54.emf"/><Relationship Id="rId11" Type="http://schemas.openxmlformats.org/officeDocument/2006/relationships/oleObject" Target="../embeddings/oleObject181.bin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3.bin"/><Relationship Id="rId10" Type="http://schemas.openxmlformats.org/officeDocument/2006/relationships/image" Target="../media/image156.wmf"/><Relationship Id="rId19" Type="http://schemas.openxmlformats.org/officeDocument/2006/relationships/oleObject" Target="../embeddings/oleObject185.bin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80.bin"/><Relationship Id="rId14" Type="http://schemas.openxmlformats.org/officeDocument/2006/relationships/image" Target="../media/image158.wmf"/><Relationship Id="rId22" Type="http://schemas.openxmlformats.org/officeDocument/2006/relationships/image" Target="../media/image16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13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89.bin"/><Relationship Id="rId12" Type="http://schemas.openxmlformats.org/officeDocument/2006/relationships/image" Target="../media/image166.wmf"/><Relationship Id="rId17" Type="http://schemas.openxmlformats.org/officeDocument/2006/relationships/image" Target="../media/image16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8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63.wmf"/><Relationship Id="rId11" Type="http://schemas.openxmlformats.org/officeDocument/2006/relationships/oleObject" Target="../embeddings/oleObject191.bin"/><Relationship Id="rId5" Type="http://schemas.openxmlformats.org/officeDocument/2006/relationships/oleObject" Target="../embeddings/oleObject188.bin"/><Relationship Id="rId15" Type="http://schemas.openxmlformats.org/officeDocument/2006/relationships/oleObject" Target="../embeddings/oleObject193.bin"/><Relationship Id="rId10" Type="http://schemas.openxmlformats.org/officeDocument/2006/relationships/image" Target="../media/image165.wmf"/><Relationship Id="rId4" Type="http://schemas.openxmlformats.org/officeDocument/2006/relationships/image" Target="../media/image162.emf"/><Relationship Id="rId9" Type="http://schemas.openxmlformats.org/officeDocument/2006/relationships/oleObject" Target="../embeddings/oleObject190.bin"/><Relationship Id="rId14" Type="http://schemas.openxmlformats.org/officeDocument/2006/relationships/image" Target="../media/image16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13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6.bin"/><Relationship Id="rId12" Type="http://schemas.openxmlformats.org/officeDocument/2006/relationships/image" Target="../media/image17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6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71.wmf"/><Relationship Id="rId11" Type="http://schemas.openxmlformats.org/officeDocument/2006/relationships/oleObject" Target="../embeddings/oleObject198.bin"/><Relationship Id="rId5" Type="http://schemas.openxmlformats.org/officeDocument/2006/relationships/oleObject" Target="../embeddings/oleObject195.bin"/><Relationship Id="rId15" Type="http://schemas.openxmlformats.org/officeDocument/2006/relationships/oleObject" Target="../embeddings/oleObject200.bin"/><Relationship Id="rId10" Type="http://schemas.openxmlformats.org/officeDocument/2006/relationships/image" Target="../media/image173.wmf"/><Relationship Id="rId4" Type="http://schemas.openxmlformats.org/officeDocument/2006/relationships/image" Target="../media/image170.emf"/><Relationship Id="rId9" Type="http://schemas.openxmlformats.org/officeDocument/2006/relationships/oleObject" Target="../embeddings/oleObject197.bin"/><Relationship Id="rId14" Type="http://schemas.openxmlformats.org/officeDocument/2006/relationships/image" Target="../media/image17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206.bin"/><Relationship Id="rId18" Type="http://schemas.openxmlformats.org/officeDocument/2006/relationships/image" Target="../media/image180.wmf"/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2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9.wmf"/><Relationship Id="rId20" Type="http://schemas.openxmlformats.org/officeDocument/2006/relationships/image" Target="../media/image181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78.wmf"/><Relationship Id="rId11" Type="http://schemas.openxmlformats.org/officeDocument/2006/relationships/oleObject" Target="../embeddings/oleObject205.bin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07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209.bin"/><Relationship Id="rId4" Type="http://schemas.openxmlformats.org/officeDocument/2006/relationships/image" Target="../media/image177.wmf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13" Type="http://schemas.openxmlformats.org/officeDocument/2006/relationships/oleObject" Target="../embeddings/oleObject215.bin"/><Relationship Id="rId18" Type="http://schemas.openxmlformats.org/officeDocument/2006/relationships/image" Target="../media/image189.wmf"/><Relationship Id="rId3" Type="http://schemas.openxmlformats.org/officeDocument/2006/relationships/oleObject" Target="../embeddings/oleObject210.bin"/><Relationship Id="rId21" Type="http://schemas.openxmlformats.org/officeDocument/2006/relationships/oleObject" Target="../embeddings/oleObject219.bin"/><Relationship Id="rId7" Type="http://schemas.openxmlformats.org/officeDocument/2006/relationships/oleObject" Target="../embeddings/oleObject212.bin"/><Relationship Id="rId12" Type="http://schemas.openxmlformats.org/officeDocument/2006/relationships/image" Target="../media/image186.wmf"/><Relationship Id="rId17" Type="http://schemas.openxmlformats.org/officeDocument/2006/relationships/oleObject" Target="../embeddings/oleObject2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8.wmf"/><Relationship Id="rId20" Type="http://schemas.openxmlformats.org/officeDocument/2006/relationships/image" Target="../media/image190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83.wmf"/><Relationship Id="rId11" Type="http://schemas.openxmlformats.org/officeDocument/2006/relationships/oleObject" Target="../embeddings/oleObject214.bin"/><Relationship Id="rId5" Type="http://schemas.openxmlformats.org/officeDocument/2006/relationships/oleObject" Target="../embeddings/oleObject211.bin"/><Relationship Id="rId15" Type="http://schemas.openxmlformats.org/officeDocument/2006/relationships/oleObject" Target="../embeddings/oleObject216.bin"/><Relationship Id="rId10" Type="http://schemas.openxmlformats.org/officeDocument/2006/relationships/image" Target="../media/image185.wmf"/><Relationship Id="rId19" Type="http://schemas.openxmlformats.org/officeDocument/2006/relationships/oleObject" Target="../embeddings/oleObject218.bin"/><Relationship Id="rId4" Type="http://schemas.openxmlformats.org/officeDocument/2006/relationships/image" Target="../media/image182.wmf"/><Relationship Id="rId9" Type="http://schemas.openxmlformats.org/officeDocument/2006/relationships/oleObject" Target="../embeddings/oleObject213.bin"/><Relationship Id="rId14" Type="http://schemas.openxmlformats.org/officeDocument/2006/relationships/image" Target="../media/image187.wmf"/><Relationship Id="rId22" Type="http://schemas.openxmlformats.org/officeDocument/2006/relationships/image" Target="../media/image19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25.bin"/><Relationship Id="rId18" Type="http://schemas.openxmlformats.org/officeDocument/2006/relationships/image" Target="../media/image149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220.bin"/><Relationship Id="rId21" Type="http://schemas.openxmlformats.org/officeDocument/2006/relationships/oleObject" Target="../embeddings/oleObject229.bin"/><Relationship Id="rId7" Type="http://schemas.openxmlformats.org/officeDocument/2006/relationships/oleObject" Target="../embeddings/oleObject222.bin"/><Relationship Id="rId12" Type="http://schemas.openxmlformats.org/officeDocument/2006/relationships/image" Target="../media/image192.emf"/><Relationship Id="rId17" Type="http://schemas.openxmlformats.org/officeDocument/2006/relationships/oleObject" Target="../embeddings/oleObject227.bin"/><Relationship Id="rId25" Type="http://schemas.openxmlformats.org/officeDocument/2006/relationships/oleObject" Target="../embeddings/oleObject2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8.wmf"/><Relationship Id="rId20" Type="http://schemas.openxmlformats.org/officeDocument/2006/relationships/image" Target="../media/image150.wmf"/><Relationship Id="rId29" Type="http://schemas.openxmlformats.org/officeDocument/2006/relationships/oleObject" Target="../embeddings/oleObject233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24.bin"/><Relationship Id="rId24" Type="http://schemas.openxmlformats.org/officeDocument/2006/relationships/image" Target="../media/image194.wmf"/><Relationship Id="rId5" Type="http://schemas.openxmlformats.org/officeDocument/2006/relationships/oleObject" Target="../embeddings/oleObject221.bin"/><Relationship Id="rId15" Type="http://schemas.openxmlformats.org/officeDocument/2006/relationships/oleObject" Target="../embeddings/oleObject226.bin"/><Relationship Id="rId23" Type="http://schemas.openxmlformats.org/officeDocument/2006/relationships/oleObject" Target="../embeddings/oleObject230.bin"/><Relationship Id="rId28" Type="http://schemas.openxmlformats.org/officeDocument/2006/relationships/image" Target="../media/image195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22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23.bin"/><Relationship Id="rId14" Type="http://schemas.openxmlformats.org/officeDocument/2006/relationships/image" Target="../media/image193.e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232.bin"/><Relationship Id="rId30" Type="http://schemas.openxmlformats.org/officeDocument/2006/relationships/image" Target="../media/image19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13" Type="http://schemas.openxmlformats.org/officeDocument/2006/relationships/oleObject" Target="../embeddings/oleObject239.bin"/><Relationship Id="rId18" Type="http://schemas.openxmlformats.org/officeDocument/2006/relationships/image" Target="../media/image204.wmf"/><Relationship Id="rId3" Type="http://schemas.openxmlformats.org/officeDocument/2006/relationships/oleObject" Target="../embeddings/oleObject234.bin"/><Relationship Id="rId7" Type="http://schemas.openxmlformats.org/officeDocument/2006/relationships/oleObject" Target="../embeddings/oleObject236.bin"/><Relationship Id="rId12" Type="http://schemas.openxmlformats.org/officeDocument/2006/relationships/image" Target="../media/image201.wmf"/><Relationship Id="rId17" Type="http://schemas.openxmlformats.org/officeDocument/2006/relationships/oleObject" Target="../embeddings/oleObject2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3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98.wmf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5.bin"/><Relationship Id="rId15" Type="http://schemas.openxmlformats.org/officeDocument/2006/relationships/oleObject" Target="../embeddings/oleObject240.bin"/><Relationship Id="rId10" Type="http://schemas.openxmlformats.org/officeDocument/2006/relationships/image" Target="../media/image200.wmf"/><Relationship Id="rId4" Type="http://schemas.openxmlformats.org/officeDocument/2006/relationships/image" Target="../media/image197.wmf"/><Relationship Id="rId9" Type="http://schemas.openxmlformats.org/officeDocument/2006/relationships/oleObject" Target="../embeddings/oleObject237.bin"/><Relationship Id="rId14" Type="http://schemas.openxmlformats.org/officeDocument/2006/relationships/image" Target="../media/image20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wmf"/><Relationship Id="rId13" Type="http://schemas.openxmlformats.org/officeDocument/2006/relationships/oleObject" Target="../embeddings/oleObject247.bin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4.bin"/><Relationship Id="rId12" Type="http://schemas.openxmlformats.org/officeDocument/2006/relationships/image" Target="../media/image20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1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06.wmf"/><Relationship Id="rId11" Type="http://schemas.openxmlformats.org/officeDocument/2006/relationships/oleObject" Target="../embeddings/oleObject246.bin"/><Relationship Id="rId5" Type="http://schemas.openxmlformats.org/officeDocument/2006/relationships/oleObject" Target="../embeddings/oleObject243.bin"/><Relationship Id="rId15" Type="http://schemas.openxmlformats.org/officeDocument/2006/relationships/oleObject" Target="../embeddings/oleObject248.bin"/><Relationship Id="rId10" Type="http://schemas.openxmlformats.org/officeDocument/2006/relationships/image" Target="../media/image208.wmf"/><Relationship Id="rId4" Type="http://schemas.openxmlformats.org/officeDocument/2006/relationships/image" Target="../media/image205.wmf"/><Relationship Id="rId9" Type="http://schemas.openxmlformats.org/officeDocument/2006/relationships/oleObject" Target="../embeddings/oleObject245.bin"/><Relationship Id="rId14" Type="http://schemas.openxmlformats.org/officeDocument/2006/relationships/image" Target="../media/image210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9" Type="http://schemas.openxmlformats.org/officeDocument/2006/relationships/oleObject" Target="../embeddings/oleObject26.bin"/><Relationship Id="rId21" Type="http://schemas.openxmlformats.org/officeDocument/2006/relationships/oleObject" Target="../embeddings/oleObject17.bin"/><Relationship Id="rId34" Type="http://schemas.openxmlformats.org/officeDocument/2006/relationships/image" Target="../media/image23.wmf"/><Relationship Id="rId42" Type="http://schemas.openxmlformats.org/officeDocument/2006/relationships/image" Target="../media/image27.wm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1.bin"/><Relationship Id="rId41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8.wmf"/><Relationship Id="rId32" Type="http://schemas.openxmlformats.org/officeDocument/2006/relationships/image" Target="../media/image22.wmf"/><Relationship Id="rId37" Type="http://schemas.openxmlformats.org/officeDocument/2006/relationships/oleObject" Target="../embeddings/oleObject25.bin"/><Relationship Id="rId40" Type="http://schemas.openxmlformats.org/officeDocument/2006/relationships/image" Target="../media/image26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0.wmf"/><Relationship Id="rId36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31" Type="http://schemas.openxmlformats.org/officeDocument/2006/relationships/oleObject" Target="../embeddings/oleObject22.bin"/><Relationship Id="rId44" Type="http://schemas.openxmlformats.org/officeDocument/2006/relationships/image" Target="../media/image28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21.wmf"/><Relationship Id="rId35" Type="http://schemas.openxmlformats.org/officeDocument/2006/relationships/oleObject" Target="../embeddings/oleObject24.bin"/><Relationship Id="rId43" Type="http://schemas.openxmlformats.org/officeDocument/2006/relationships/oleObject" Target="../embeddings/oleObject28.bin"/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33" Type="http://schemas.openxmlformats.org/officeDocument/2006/relationships/oleObject" Target="../embeddings/oleObject23.bin"/><Relationship Id="rId38" Type="http://schemas.openxmlformats.org/officeDocument/2006/relationships/image" Target="../media/image25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wmf"/><Relationship Id="rId13" Type="http://schemas.openxmlformats.org/officeDocument/2006/relationships/oleObject" Target="../embeddings/oleObject25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1.bin"/><Relationship Id="rId12" Type="http://schemas.openxmlformats.org/officeDocument/2006/relationships/image" Target="../media/image2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8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213.wmf"/><Relationship Id="rId11" Type="http://schemas.openxmlformats.org/officeDocument/2006/relationships/oleObject" Target="../embeddings/oleObject253.bin"/><Relationship Id="rId5" Type="http://schemas.openxmlformats.org/officeDocument/2006/relationships/oleObject" Target="../embeddings/oleObject250.bin"/><Relationship Id="rId15" Type="http://schemas.openxmlformats.org/officeDocument/2006/relationships/oleObject" Target="../embeddings/oleObject255.bin"/><Relationship Id="rId10" Type="http://schemas.openxmlformats.org/officeDocument/2006/relationships/image" Target="../media/image215.wmf"/><Relationship Id="rId4" Type="http://schemas.openxmlformats.org/officeDocument/2006/relationships/image" Target="../media/image212.wmf"/><Relationship Id="rId9" Type="http://schemas.openxmlformats.org/officeDocument/2006/relationships/oleObject" Target="../embeddings/oleObject252.bin"/><Relationship Id="rId14" Type="http://schemas.openxmlformats.org/officeDocument/2006/relationships/image" Target="../media/image21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13" Type="http://schemas.openxmlformats.org/officeDocument/2006/relationships/oleObject" Target="../embeddings/oleObject261.bin"/><Relationship Id="rId3" Type="http://schemas.openxmlformats.org/officeDocument/2006/relationships/oleObject" Target="../embeddings/oleObject256.bin"/><Relationship Id="rId7" Type="http://schemas.openxmlformats.org/officeDocument/2006/relationships/oleObject" Target="../embeddings/oleObject258.bin"/><Relationship Id="rId12" Type="http://schemas.openxmlformats.org/officeDocument/2006/relationships/image" Target="../media/image2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220.wmf"/><Relationship Id="rId11" Type="http://schemas.openxmlformats.org/officeDocument/2006/relationships/oleObject" Target="../embeddings/oleObject260.bin"/><Relationship Id="rId5" Type="http://schemas.openxmlformats.org/officeDocument/2006/relationships/oleObject" Target="../embeddings/oleObject257.bin"/><Relationship Id="rId10" Type="http://schemas.openxmlformats.org/officeDocument/2006/relationships/image" Target="../media/image222.wmf"/><Relationship Id="rId4" Type="http://schemas.openxmlformats.org/officeDocument/2006/relationships/image" Target="../media/image219.wmf"/><Relationship Id="rId9" Type="http://schemas.openxmlformats.org/officeDocument/2006/relationships/oleObject" Target="../embeddings/oleObject259.bin"/><Relationship Id="rId14" Type="http://schemas.openxmlformats.org/officeDocument/2006/relationships/image" Target="../media/image22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7.wmf"/><Relationship Id="rId13" Type="http://schemas.openxmlformats.org/officeDocument/2006/relationships/oleObject" Target="../embeddings/oleObject267.bin"/><Relationship Id="rId3" Type="http://schemas.openxmlformats.org/officeDocument/2006/relationships/oleObject" Target="../embeddings/oleObject262.bin"/><Relationship Id="rId7" Type="http://schemas.openxmlformats.org/officeDocument/2006/relationships/oleObject" Target="../embeddings/oleObject264.bin"/><Relationship Id="rId12" Type="http://schemas.openxmlformats.org/officeDocument/2006/relationships/image" Target="../media/image2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1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26.wmf"/><Relationship Id="rId11" Type="http://schemas.openxmlformats.org/officeDocument/2006/relationships/oleObject" Target="../embeddings/oleObject266.bin"/><Relationship Id="rId5" Type="http://schemas.openxmlformats.org/officeDocument/2006/relationships/oleObject" Target="../embeddings/oleObject263.bin"/><Relationship Id="rId15" Type="http://schemas.openxmlformats.org/officeDocument/2006/relationships/oleObject" Target="../embeddings/oleObject268.bin"/><Relationship Id="rId10" Type="http://schemas.openxmlformats.org/officeDocument/2006/relationships/image" Target="../media/image228.wmf"/><Relationship Id="rId4" Type="http://schemas.openxmlformats.org/officeDocument/2006/relationships/image" Target="../media/image225.wmf"/><Relationship Id="rId9" Type="http://schemas.openxmlformats.org/officeDocument/2006/relationships/oleObject" Target="../embeddings/oleObject265.bin"/><Relationship Id="rId14" Type="http://schemas.openxmlformats.org/officeDocument/2006/relationships/image" Target="../media/image23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wmf"/><Relationship Id="rId13" Type="http://schemas.openxmlformats.org/officeDocument/2006/relationships/oleObject" Target="../embeddings/oleObject274.bin"/><Relationship Id="rId3" Type="http://schemas.openxmlformats.org/officeDocument/2006/relationships/oleObject" Target="../embeddings/oleObject269.bin"/><Relationship Id="rId7" Type="http://schemas.openxmlformats.org/officeDocument/2006/relationships/oleObject" Target="../embeddings/oleObject271.bin"/><Relationship Id="rId12" Type="http://schemas.openxmlformats.org/officeDocument/2006/relationships/image" Target="../media/image2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33.wmf"/><Relationship Id="rId11" Type="http://schemas.openxmlformats.org/officeDocument/2006/relationships/oleObject" Target="../embeddings/oleObject273.bin"/><Relationship Id="rId5" Type="http://schemas.openxmlformats.org/officeDocument/2006/relationships/oleObject" Target="../embeddings/oleObject270.bin"/><Relationship Id="rId10" Type="http://schemas.openxmlformats.org/officeDocument/2006/relationships/image" Target="../media/image235.wmf"/><Relationship Id="rId4" Type="http://schemas.openxmlformats.org/officeDocument/2006/relationships/image" Target="../media/image232.wmf"/><Relationship Id="rId9" Type="http://schemas.openxmlformats.org/officeDocument/2006/relationships/oleObject" Target="../embeddings/oleObject272.bin"/><Relationship Id="rId14" Type="http://schemas.openxmlformats.org/officeDocument/2006/relationships/image" Target="../media/image23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23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6.bin"/><Relationship Id="rId18" Type="http://schemas.openxmlformats.org/officeDocument/2006/relationships/image" Target="../media/image16.wmf"/><Relationship Id="rId26" Type="http://schemas.openxmlformats.org/officeDocument/2006/relationships/image" Target="../media/image43.wmf"/><Relationship Id="rId39" Type="http://schemas.openxmlformats.org/officeDocument/2006/relationships/oleObject" Target="../embeddings/oleObject59.bin"/><Relationship Id="rId21" Type="http://schemas.openxmlformats.org/officeDocument/2006/relationships/oleObject" Target="../embeddings/oleObject50.bin"/><Relationship Id="rId34" Type="http://schemas.openxmlformats.org/officeDocument/2006/relationships/image" Target="../media/image47.wmf"/><Relationship Id="rId42" Type="http://schemas.openxmlformats.org/officeDocument/2006/relationships/image" Target="../media/image51.wmf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54.bin"/><Relationship Id="rId41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42.wmf"/><Relationship Id="rId32" Type="http://schemas.openxmlformats.org/officeDocument/2006/relationships/image" Target="../media/image46.wmf"/><Relationship Id="rId37" Type="http://schemas.openxmlformats.org/officeDocument/2006/relationships/oleObject" Target="../embeddings/oleObject58.bin"/><Relationship Id="rId40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44.wmf"/><Relationship Id="rId36" Type="http://schemas.openxmlformats.org/officeDocument/2006/relationships/image" Target="../media/image48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49.bin"/><Relationship Id="rId31" Type="http://schemas.openxmlformats.org/officeDocument/2006/relationships/oleObject" Target="../embeddings/oleObject55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14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45.wmf"/><Relationship Id="rId35" Type="http://schemas.openxmlformats.org/officeDocument/2006/relationships/oleObject" Target="../embeddings/oleObject57.bin"/><Relationship Id="rId8" Type="http://schemas.openxmlformats.org/officeDocument/2006/relationships/image" Target="../media/image11.wmf"/><Relationship Id="rId3" Type="http://schemas.openxmlformats.org/officeDocument/2006/relationships/oleObject" Target="../embeddings/oleObject4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33" Type="http://schemas.openxmlformats.org/officeDocument/2006/relationships/oleObject" Target="../embeddings/oleObject56.bin"/><Relationship Id="rId38" Type="http://schemas.openxmlformats.org/officeDocument/2006/relationships/image" Target="../media/image4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5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0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oleObject" Target="../embeddings/oleObject76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12.wmf"/><Relationship Id="rId22" Type="http://schemas.openxmlformats.org/officeDocument/2006/relationships/image" Target="../media/image6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6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116013" y="26035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第三章 平面与直线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07950" y="1125538"/>
            <a:ext cx="52562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chemeClr val="hlin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kumimoji="1" lang="zh-CN" altLang="en-US" sz="4000" b="1">
                <a:solidFill>
                  <a:schemeClr val="hlin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本章的知识结构为：</a:t>
            </a:r>
            <a:r>
              <a:rPr kumimoji="1" lang="zh-CN" altLang="en-US" sz="4800">
                <a:solidFill>
                  <a:srgbClr val="FFFF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88925" y="2743200"/>
            <a:ext cx="2987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hlink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平面的方程</a:t>
            </a:r>
            <a:r>
              <a:rPr kumimoji="1" lang="zh-CN" altLang="en-US" sz="360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124200" y="2133600"/>
          <a:ext cx="2384425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公式" r:id="rId3" imgW="2031840" imgH="2184120" progId="Equation.3">
                  <p:embed/>
                </p:oleObj>
              </mc:Choice>
              <mc:Fallback>
                <p:oleObj name="公式" r:id="rId3" imgW="2031840" imgH="2184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384425" cy="205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88925" y="4876800"/>
            <a:ext cx="2843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hlink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直线的方程</a:t>
            </a:r>
            <a:r>
              <a:rPr kumimoji="1" lang="zh-CN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3124200" y="4221163"/>
          <a:ext cx="2311400" cy="207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公式" r:id="rId5" imgW="2044440" imgH="2184120" progId="Equation.3">
                  <p:embed/>
                </p:oleObj>
              </mc:Choice>
              <mc:Fallback>
                <p:oleObj name="公式" r:id="rId5" imgW="2044440" imgH="21841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21163"/>
                        <a:ext cx="2311400" cy="207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638800" y="37338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>
                <a:solidFill>
                  <a:schemeClr val="hlink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→ </a:t>
            </a:r>
            <a:r>
              <a:rPr kumimoji="1" lang="zh-CN" altLang="en-US" sz="4000" b="1">
                <a:solidFill>
                  <a:schemeClr val="hlink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相关位置</a:t>
            </a:r>
            <a:r>
              <a:rPr kumimoji="1" lang="zh-CN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2" grpId="0" autoUpdateAnimBg="0"/>
      <p:bldP spid="50184" grpId="0" autoUpdateAnimBg="0"/>
      <p:bldP spid="501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68313" y="260350"/>
          <a:ext cx="7316787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公式" r:id="rId3" imgW="2882880" imgH="711000" progId="Equation.3">
                  <p:embed/>
                </p:oleObj>
              </mc:Choice>
              <mc:Fallback>
                <p:oleObj name="公式" r:id="rId3" imgW="2882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0350"/>
                        <a:ext cx="7316787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071813" y="2060575"/>
          <a:ext cx="2963862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公式" r:id="rId5" imgW="1168200" imgH="711000" progId="Equation.3">
                  <p:embed/>
                </p:oleObj>
              </mc:Choice>
              <mc:Fallback>
                <p:oleObj name="公式" r:id="rId5" imgW="11682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060575"/>
                        <a:ext cx="2963862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904875" y="3933825"/>
          <a:ext cx="712311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公式" r:id="rId7" imgW="2806560" imgH="241200" progId="Equation.3">
                  <p:embed/>
                </p:oleObj>
              </mc:Choice>
              <mc:Fallback>
                <p:oleObj name="公式" r:id="rId7" imgW="28065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933825"/>
                        <a:ext cx="712311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846138" y="4652963"/>
          <a:ext cx="7613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公式" r:id="rId9" imgW="3149280" imgH="215640" progId="Equation.3">
                  <p:embed/>
                </p:oleObj>
              </mc:Choice>
              <mc:Fallback>
                <p:oleObj name="公式" r:id="rId9" imgW="3149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652963"/>
                        <a:ext cx="7613650" cy="5048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827088" y="5300663"/>
          <a:ext cx="18113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公式" r:id="rId11" imgW="749160" imgH="215640" progId="Equation.3">
                  <p:embed/>
                </p:oleObj>
              </mc:Choice>
              <mc:Fallback>
                <p:oleObj name="公式" r:id="rId11" imgW="7491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300663"/>
                        <a:ext cx="18113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900113" y="5876925"/>
          <a:ext cx="74310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公式" r:id="rId13" imgW="3073320" imgH="215640" progId="Equation.3">
                  <p:embed/>
                </p:oleObj>
              </mc:Choice>
              <mc:Fallback>
                <p:oleObj name="公式" r:id="rId13" imgW="307332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876925"/>
                        <a:ext cx="7431087" cy="5048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33425" y="365125"/>
          <a:ext cx="82311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公式" r:id="rId3" imgW="3288960" imgH="215640" progId="Equation.3">
                  <p:embed/>
                </p:oleObj>
              </mc:Choice>
              <mc:Fallback>
                <p:oleObj name="公式" r:id="rId3" imgW="32889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65125"/>
                        <a:ext cx="82311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23850" y="908050"/>
          <a:ext cx="12382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公式" r:id="rId5" imgW="495000" imgH="203040" progId="Equation.3">
                  <p:embed/>
                </p:oleObj>
              </mc:Choice>
              <mc:Fallback>
                <p:oleObj name="公式" r:id="rId5" imgW="4950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12382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484438" y="1196975"/>
          <a:ext cx="4335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公式" r:id="rId7" imgW="1765080" imgH="393480" progId="Equation.3">
                  <p:embed/>
                </p:oleObj>
              </mc:Choice>
              <mc:Fallback>
                <p:oleObj name="公式" r:id="rId7" imgW="17650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196975"/>
                        <a:ext cx="4335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2867025" y="2233613"/>
          <a:ext cx="3576638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公式" r:id="rId9" imgW="1409400" imgH="965160" progId="Equation.3">
                  <p:embed/>
                </p:oleObj>
              </mc:Choice>
              <mc:Fallback>
                <p:oleObj name="公式" r:id="rId9" imgW="1409400" imgH="965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2233613"/>
                        <a:ext cx="3576638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823913" y="4581525"/>
          <a:ext cx="7564437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公式" r:id="rId11" imgW="3022560" imgH="393480" progId="Equation.3">
                  <p:embed/>
                </p:oleObj>
              </mc:Choice>
              <mc:Fallback>
                <p:oleObj name="公式" r:id="rId11" imgW="30225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4581525"/>
                        <a:ext cx="7564437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363538" y="5624513"/>
          <a:ext cx="52752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公式" r:id="rId13" imgW="2108160" imgH="215640" progId="Equation.3">
                  <p:embed/>
                </p:oleObj>
              </mc:Choice>
              <mc:Fallback>
                <p:oleObj name="公式" r:id="rId13" imgW="210816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5624513"/>
                        <a:ext cx="52752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39750" y="333375"/>
          <a:ext cx="8135938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公式" r:id="rId3" imgW="3365280" imgH="672840" progId="Equation.3">
                  <p:embed/>
                </p:oleObj>
              </mc:Choice>
              <mc:Fallback>
                <p:oleObj name="公式" r:id="rId3" imgW="336528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33375"/>
                        <a:ext cx="8135938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27088" y="1989138"/>
            <a:ext cx="56165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称（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3.1-10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）为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平面的一般方程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411413" y="2663825"/>
          <a:ext cx="33401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公式" r:id="rId5" imgW="3340080" imgH="406080" progId="Equation.3">
                  <p:embed/>
                </p:oleObj>
              </mc:Choice>
              <mc:Fallback>
                <p:oleObj name="公式" r:id="rId5" imgW="3340080" imgH="406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663825"/>
                        <a:ext cx="33401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164388" y="2533650"/>
            <a:ext cx="1439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(3.1-10)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900113" y="3171825"/>
          <a:ext cx="78898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公式" r:id="rId7" imgW="3263760" imgH="215640" progId="Equation.3">
                  <p:embed/>
                </p:oleObj>
              </mc:Choice>
              <mc:Fallback>
                <p:oleObj name="公式" r:id="rId7" imgW="326376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171825"/>
                        <a:ext cx="78898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809625" y="3716338"/>
            <a:ext cx="685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平面一般式方程的几种特殊情况：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132138" y="4313238"/>
            <a:ext cx="4464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平面（</a:t>
            </a:r>
            <a:r>
              <a:rPr kumimoji="1" lang="en-US" altLang="zh-CN" sz="2800" b="1">
                <a:latin typeface="Times New Roman" panose="02020603050405020304" pitchFamily="18" charset="0"/>
              </a:rPr>
              <a:t>3.1-10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）通过原点；</a:t>
            </a:r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884238" y="4359275"/>
          <a:ext cx="23193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公式" r:id="rId9" imgW="914400" imgH="203040" progId="Equation.3">
                  <p:embed/>
                </p:oleObj>
              </mc:Choice>
              <mc:Fallback>
                <p:oleObj name="公式" r:id="rId9" imgW="91440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359275"/>
                        <a:ext cx="23193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858838" y="4832350"/>
          <a:ext cx="39290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公式" r:id="rId11" imgW="1549080" imgH="215640" progId="Equation.3">
                  <p:embed/>
                </p:oleObj>
              </mc:Choice>
              <mc:Fallback>
                <p:oleObj name="公式" r:id="rId11" imgW="15490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4832350"/>
                        <a:ext cx="392906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539750" y="5353050"/>
          <a:ext cx="81184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公式" r:id="rId13" imgW="3200400" imgH="457200" progId="Equation.3">
                  <p:embed/>
                </p:oleObj>
              </mc:Choice>
              <mc:Fallback>
                <p:oleObj name="公式" r:id="rId13" imgW="32004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53050"/>
                        <a:ext cx="811847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3" grpId="0"/>
      <p:bldP spid="31755" grpId="0"/>
      <p:bldP spid="3175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84213" y="404813"/>
          <a:ext cx="80533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公式" r:id="rId3" imgW="3301920" imgH="215640" progId="Equation.3">
                  <p:embed/>
                </p:oleObj>
              </mc:Choice>
              <mc:Fallback>
                <p:oleObj name="公式" r:id="rId3" imgW="33019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4813"/>
                        <a:ext cx="8053387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31825" y="949325"/>
          <a:ext cx="53800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公式" r:id="rId5" imgW="2349360" imgH="203040" progId="Equation.3">
                  <p:embed/>
                </p:oleObj>
              </mc:Choice>
              <mc:Fallback>
                <p:oleObj name="公式" r:id="rId5" imgW="23493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949325"/>
                        <a:ext cx="53800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411413" y="1484313"/>
          <a:ext cx="3994150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公式" r:id="rId7" imgW="1625400" imgH="457200" progId="Equation.3">
                  <p:embed/>
                </p:oleObj>
              </mc:Choice>
              <mc:Fallback>
                <p:oleObj name="公式" r:id="rId7" imgW="1625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484313"/>
                        <a:ext cx="3994150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684213" y="2781300"/>
          <a:ext cx="26463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公式" r:id="rId9" imgW="1155600" imgH="203040" progId="Equation.3">
                  <p:embed/>
                </p:oleObj>
              </mc:Choice>
              <mc:Fallback>
                <p:oleObj name="公式" r:id="rId9" imgW="11556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81300"/>
                        <a:ext cx="26463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116013" y="32988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①</a:t>
            </a: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660525" y="3336925"/>
          <a:ext cx="53292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公式" r:id="rId11" imgW="2286000" imgH="215640" progId="Equation.3">
                  <p:embed/>
                </p:oleObj>
              </mc:Choice>
              <mc:Fallback>
                <p:oleObj name="公式" r:id="rId11" imgW="228600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336925"/>
                        <a:ext cx="53292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116013" y="39179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②</a:t>
            </a:r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1692275" y="3933825"/>
          <a:ext cx="34639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公式" r:id="rId13" imgW="1485720" imgH="203040" progId="Equation.3">
                  <p:embed/>
                </p:oleObj>
              </mc:Choice>
              <mc:Fallback>
                <p:oleObj name="公式" r:id="rId13" imgW="14857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933825"/>
                        <a:ext cx="34639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6" name="Object 28"/>
          <p:cNvGraphicFramePr>
            <a:graphicFrameLocks noChangeAspect="1"/>
          </p:cNvGraphicFramePr>
          <p:nvPr/>
        </p:nvGraphicFramePr>
        <p:xfrm>
          <a:off x="458788" y="260350"/>
          <a:ext cx="81184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公式" r:id="rId3" imgW="3200400" imgH="457200" progId="Equation.3">
                  <p:embed/>
                </p:oleObj>
              </mc:Choice>
              <mc:Fallback>
                <p:oleObj name="公式" r:id="rId3" imgW="3200400" imgH="457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60350"/>
                        <a:ext cx="811847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Object 29"/>
          <p:cNvGraphicFramePr>
            <a:graphicFrameLocks noChangeAspect="1"/>
          </p:cNvGraphicFramePr>
          <p:nvPr/>
        </p:nvGraphicFramePr>
        <p:xfrm>
          <a:off x="649288" y="1447800"/>
          <a:ext cx="42830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公式" r:id="rId5" imgW="1688760" imgH="215640" progId="Equation.3">
                  <p:embed/>
                </p:oleObj>
              </mc:Choice>
              <mc:Fallback>
                <p:oleObj name="公式" r:id="rId5" imgW="1688760" imgH="215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1447800"/>
                        <a:ext cx="42830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8" name="Object 30"/>
          <p:cNvGraphicFramePr>
            <a:graphicFrameLocks noChangeAspect="1"/>
          </p:cNvGraphicFramePr>
          <p:nvPr/>
        </p:nvGraphicFramePr>
        <p:xfrm>
          <a:off x="271463" y="1995488"/>
          <a:ext cx="84740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公式" r:id="rId7" imgW="3340080" imgH="457200" progId="Equation.3">
                  <p:embed/>
                </p:oleObj>
              </mc:Choice>
              <mc:Fallback>
                <p:oleObj name="公式" r:id="rId7" imgW="3340080" imgH="457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995488"/>
                        <a:ext cx="847407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9" name="Object 31"/>
          <p:cNvGraphicFramePr>
            <a:graphicFrameLocks noChangeAspect="1"/>
          </p:cNvGraphicFramePr>
          <p:nvPr/>
        </p:nvGraphicFramePr>
        <p:xfrm>
          <a:off x="271463" y="3068638"/>
          <a:ext cx="84740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公式" r:id="rId9" imgW="3340080" imgH="457200" progId="Equation.3">
                  <p:embed/>
                </p:oleObj>
              </mc:Choice>
              <mc:Fallback>
                <p:oleObj name="公式" r:id="rId9" imgW="334008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068638"/>
                        <a:ext cx="847407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682625" y="4221163"/>
          <a:ext cx="576103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公式" r:id="rId11" imgW="2361960" imgH="215640" progId="Equation.3">
                  <p:embed/>
                </p:oleObj>
              </mc:Choice>
              <mc:Fallback>
                <p:oleObj name="公式" r:id="rId11" imgW="2361960" imgH="215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221163"/>
                        <a:ext cx="576103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684213" y="4724400"/>
          <a:ext cx="42433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公式" r:id="rId13" imgW="1739880" imgH="215640" progId="Equation.3">
                  <p:embed/>
                </p:oleObj>
              </mc:Choice>
              <mc:Fallback>
                <p:oleObj name="公式" r:id="rId13" imgW="1739880" imgH="2156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24400"/>
                        <a:ext cx="424338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2339975" y="5192713"/>
          <a:ext cx="40560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公式" r:id="rId15" imgW="1650960" imgH="203040" progId="Equation.3">
                  <p:embed/>
                </p:oleObj>
              </mc:Choice>
              <mc:Fallback>
                <p:oleObj name="公式" r:id="rId15" imgW="1650960" imgH="203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192713"/>
                        <a:ext cx="4056063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623888" y="5734050"/>
          <a:ext cx="83407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公式" r:id="rId17" imgW="3288960" imgH="215640" progId="Equation.3">
                  <p:embed/>
                </p:oleObj>
              </mc:Choice>
              <mc:Fallback>
                <p:oleObj name="公式" r:id="rId17" imgW="3288960" imgH="215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734050"/>
                        <a:ext cx="83407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588963" y="474663"/>
          <a:ext cx="81438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公式" r:id="rId3" imgW="3213000" imgH="431640" progId="Equation.3">
                  <p:embed/>
                </p:oleObj>
              </mc:Choice>
              <mc:Fallback>
                <p:oleObj name="公式" r:id="rId3" imgW="3213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474663"/>
                        <a:ext cx="814387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588963" y="1628775"/>
          <a:ext cx="81153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公式" r:id="rId5" imgW="3200400" imgH="431640" progId="Equation.3">
                  <p:embed/>
                </p:oleObj>
              </mc:Choice>
              <mc:Fallback>
                <p:oleObj name="公式" r:id="rId5" imgW="32004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628775"/>
                        <a:ext cx="81153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973138" y="2781300"/>
          <a:ext cx="15113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5" name="公式" r:id="rId7" imgW="647640" imgH="203040" progId="Equation.3">
                  <p:embed/>
                </p:oleObj>
              </mc:Choice>
              <mc:Fallback>
                <p:oleObj name="公式" r:id="rId7" imgW="6476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781300"/>
                        <a:ext cx="15113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555875" y="2781300"/>
          <a:ext cx="27463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6" name="公式" r:id="rId9" imgW="1117440" imgH="203040" progId="Equation.3">
                  <p:embed/>
                </p:oleObj>
              </mc:Choice>
              <mc:Fallback>
                <p:oleObj name="公式" r:id="rId9" imgW="11174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781300"/>
                        <a:ext cx="27463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042988" y="3355975"/>
          <a:ext cx="7521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7" name="公式" r:id="rId11" imgW="3060360" imgH="215640" progId="Equation.3">
                  <p:embed/>
                </p:oleObj>
              </mc:Choice>
              <mc:Fallback>
                <p:oleObj name="公式" r:id="rId11" imgW="30603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355975"/>
                        <a:ext cx="7521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5362575" y="6075363"/>
          <a:ext cx="28892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8" name="公式" r:id="rId13" imgW="266400" imgH="253800" progId="Equation.3">
                  <p:embed/>
                </p:oleObj>
              </mc:Choice>
              <mc:Fallback>
                <p:oleObj name="公式" r:id="rId13" imgW="26640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6075363"/>
                        <a:ext cx="288925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8243888" y="5229225"/>
          <a:ext cx="2889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9" name="公式" r:id="rId15" imgW="266400" imgH="330120" progId="Equation.3">
                  <p:embed/>
                </p:oleObj>
              </mc:Choice>
              <mc:Fallback>
                <p:oleObj name="公式" r:id="rId15" imgW="266400" imgH="33012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5229225"/>
                        <a:ext cx="28892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6804025" y="3860800"/>
          <a:ext cx="233363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0" name="公式" r:id="rId17" imgW="215640" imgH="266400" progId="Equation.3">
                  <p:embed/>
                </p:oleObj>
              </mc:Choice>
              <mc:Fallback>
                <p:oleObj name="公式" r:id="rId17" imgW="215640" imgH="266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860800"/>
                        <a:ext cx="233363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4" name="AutoShape 22"/>
          <p:cNvSpPr>
            <a:spLocks noChangeAspect="1" noChangeArrowheads="1" noTextEdit="1"/>
          </p:cNvSpPr>
          <p:nvPr/>
        </p:nvSpPr>
        <p:spPr bwMode="auto">
          <a:xfrm>
            <a:off x="6202363" y="5384800"/>
            <a:ext cx="1841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6516688" y="50133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endParaRPr lang="en-US" altLang="zh-CN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6084888" y="5300663"/>
            <a:ext cx="647700" cy="4333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6732588" y="5300663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732588" y="46529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5580063" y="5640388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7451725" y="5300663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V="1">
            <a:off x="6732588" y="40052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3823" name="Object 31"/>
          <p:cNvGraphicFramePr>
            <a:graphicFrameLocks noChangeAspect="1"/>
          </p:cNvGraphicFramePr>
          <p:nvPr/>
        </p:nvGraphicFramePr>
        <p:xfrm>
          <a:off x="7308850" y="5300663"/>
          <a:ext cx="3587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1" name="公式" r:id="rId19" imgW="203040" imgH="164880" progId="Equation.3">
                  <p:embed/>
                </p:oleObj>
              </mc:Choice>
              <mc:Fallback>
                <p:oleObj name="公式" r:id="rId19" imgW="20304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5300663"/>
                        <a:ext cx="3587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4" name="Object 32"/>
          <p:cNvGraphicFramePr>
            <a:graphicFrameLocks noChangeAspect="1"/>
          </p:cNvGraphicFramePr>
          <p:nvPr/>
        </p:nvGraphicFramePr>
        <p:xfrm>
          <a:off x="6392863" y="4365625"/>
          <a:ext cx="4111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公式" r:id="rId21" imgW="177480" imgH="177480" progId="Equation.3">
                  <p:embed/>
                </p:oleObj>
              </mc:Choice>
              <mc:Fallback>
                <p:oleObj name="公式" r:id="rId21" imgW="177480" imgH="177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863" y="4365625"/>
                        <a:ext cx="4111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6732588" y="4652963"/>
            <a:ext cx="647700" cy="6477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H="1">
            <a:off x="5795963" y="4652963"/>
            <a:ext cx="936625" cy="5762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H="1">
            <a:off x="6430963" y="5300663"/>
            <a:ext cx="936625" cy="5762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5795963" y="5229225"/>
            <a:ext cx="647700" cy="647700"/>
          </a:xfrm>
          <a:custGeom>
            <a:avLst/>
            <a:gdLst>
              <a:gd name="T0" fmla="*/ 0 w 363"/>
              <a:gd name="T1" fmla="*/ 0 h 423"/>
              <a:gd name="T2" fmla="*/ 91 w 363"/>
              <a:gd name="T3" fmla="*/ 45 h 423"/>
              <a:gd name="T4" fmla="*/ 45 w 363"/>
              <a:gd name="T5" fmla="*/ 136 h 423"/>
              <a:gd name="T6" fmla="*/ 136 w 363"/>
              <a:gd name="T7" fmla="*/ 136 h 423"/>
              <a:gd name="T8" fmla="*/ 136 w 363"/>
              <a:gd name="T9" fmla="*/ 227 h 423"/>
              <a:gd name="T10" fmla="*/ 182 w 363"/>
              <a:gd name="T11" fmla="*/ 227 h 423"/>
              <a:gd name="T12" fmla="*/ 182 w 363"/>
              <a:gd name="T13" fmla="*/ 318 h 423"/>
              <a:gd name="T14" fmla="*/ 272 w 363"/>
              <a:gd name="T15" fmla="*/ 318 h 423"/>
              <a:gd name="T16" fmla="*/ 272 w 363"/>
              <a:gd name="T17" fmla="*/ 408 h 423"/>
              <a:gd name="T18" fmla="*/ 363 w 363"/>
              <a:gd name="T19" fmla="*/ 408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3" h="423">
                <a:moveTo>
                  <a:pt x="0" y="0"/>
                </a:moveTo>
                <a:cubicBezTo>
                  <a:pt x="42" y="11"/>
                  <a:pt x="84" y="22"/>
                  <a:pt x="91" y="45"/>
                </a:cubicBezTo>
                <a:cubicBezTo>
                  <a:pt x="98" y="68"/>
                  <a:pt x="38" y="121"/>
                  <a:pt x="45" y="136"/>
                </a:cubicBezTo>
                <a:cubicBezTo>
                  <a:pt x="52" y="151"/>
                  <a:pt x="121" y="121"/>
                  <a:pt x="136" y="136"/>
                </a:cubicBezTo>
                <a:cubicBezTo>
                  <a:pt x="151" y="151"/>
                  <a:pt x="128" y="212"/>
                  <a:pt x="136" y="227"/>
                </a:cubicBezTo>
                <a:cubicBezTo>
                  <a:pt x="144" y="242"/>
                  <a:pt x="174" y="212"/>
                  <a:pt x="182" y="227"/>
                </a:cubicBezTo>
                <a:cubicBezTo>
                  <a:pt x="190" y="242"/>
                  <a:pt x="167" y="303"/>
                  <a:pt x="182" y="318"/>
                </a:cubicBezTo>
                <a:cubicBezTo>
                  <a:pt x="197" y="333"/>
                  <a:pt x="257" y="303"/>
                  <a:pt x="272" y="318"/>
                </a:cubicBezTo>
                <a:cubicBezTo>
                  <a:pt x="287" y="333"/>
                  <a:pt x="257" y="393"/>
                  <a:pt x="272" y="408"/>
                </a:cubicBezTo>
                <a:cubicBezTo>
                  <a:pt x="287" y="423"/>
                  <a:pt x="340" y="408"/>
                  <a:pt x="363" y="408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3829" name="Object 37"/>
          <p:cNvGraphicFramePr>
            <a:graphicFrameLocks noChangeAspect="1"/>
          </p:cNvGraphicFramePr>
          <p:nvPr/>
        </p:nvGraphicFramePr>
        <p:xfrm>
          <a:off x="952500" y="3933825"/>
          <a:ext cx="37639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3" name="公式" r:id="rId23" imgW="1612800" imgH="215640" progId="Equation.3">
                  <p:embed/>
                </p:oleObj>
              </mc:Choice>
              <mc:Fallback>
                <p:oleObj name="公式" r:id="rId23" imgW="1612800" imgH="215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933825"/>
                        <a:ext cx="37639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0" name="Object 38"/>
          <p:cNvGraphicFramePr>
            <a:graphicFrameLocks noChangeAspect="1"/>
          </p:cNvGraphicFramePr>
          <p:nvPr/>
        </p:nvGraphicFramePr>
        <p:xfrm>
          <a:off x="468313" y="4518025"/>
          <a:ext cx="4360862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4" name="公式" r:id="rId25" imgW="1777680" imgH="685800" progId="Equation.3">
                  <p:embed/>
                </p:oleObj>
              </mc:Choice>
              <mc:Fallback>
                <p:oleObj name="公式" r:id="rId25" imgW="1777680" imgH="6858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18025"/>
                        <a:ext cx="4360862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95288" y="330200"/>
          <a:ext cx="802163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公式" r:id="rId3" imgW="3288960" imgH="431640" progId="Equation.3">
                  <p:embed/>
                </p:oleObj>
              </mc:Choice>
              <mc:Fallback>
                <p:oleObj name="公式" r:id="rId3" imgW="3288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0200"/>
                        <a:ext cx="8021637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798763" y="1341438"/>
          <a:ext cx="25590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公式" r:id="rId5" imgW="1041120" imgH="203040" progId="Equation.3">
                  <p:embed/>
                </p:oleObj>
              </mc:Choice>
              <mc:Fallback>
                <p:oleObj name="公式" r:id="rId5" imgW="10411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1341438"/>
                        <a:ext cx="25590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755650" y="1973263"/>
          <a:ext cx="58975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公式" r:id="rId7" imgW="2527200" imgH="215640" progId="Equation.3">
                  <p:embed/>
                </p:oleObj>
              </mc:Choice>
              <mc:Fallback>
                <p:oleObj name="公式" r:id="rId7" imgW="25272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73263"/>
                        <a:ext cx="589756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843213" y="2636838"/>
          <a:ext cx="274637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公式" r:id="rId9" imgW="1117440" imgH="457200" progId="Equation.3">
                  <p:embed/>
                </p:oleObj>
              </mc:Choice>
              <mc:Fallback>
                <p:oleObj name="公式" r:id="rId9" imgW="11174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36838"/>
                        <a:ext cx="2746375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03213" y="3881438"/>
          <a:ext cx="60086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公式" r:id="rId11" imgW="2463480" imgH="393480" progId="Equation.3">
                  <p:embed/>
                </p:oleObj>
              </mc:Choice>
              <mc:Fallback>
                <p:oleObj name="公式" r:id="rId11" imgW="24634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3881438"/>
                        <a:ext cx="60086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346075" y="4902200"/>
          <a:ext cx="50180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公式" r:id="rId13" imgW="2057400" imgH="215640" progId="Equation.3">
                  <p:embed/>
                </p:oleObj>
              </mc:Choice>
              <mc:Fallback>
                <p:oleObj name="公式" r:id="rId13" imgW="205740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4902200"/>
                        <a:ext cx="50180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323850" y="5589588"/>
          <a:ext cx="68468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公式" r:id="rId15" imgW="2806560" imgH="215640" progId="Equation.3">
                  <p:embed/>
                </p:oleObj>
              </mc:Choice>
              <mc:Fallback>
                <p:oleObj name="公式" r:id="rId15" imgW="28065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589588"/>
                        <a:ext cx="68468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7164388" y="2955925"/>
            <a:ext cx="792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(※)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755650" y="420688"/>
            <a:ext cx="2530475" cy="598487"/>
            <a:chOff x="476" y="265"/>
            <a:chExt cx="1594" cy="377"/>
          </a:xfrm>
        </p:grpSpPr>
        <p:graphicFrame>
          <p:nvGraphicFramePr>
            <p:cNvPr id="35844" name="Object 4"/>
            <p:cNvGraphicFramePr>
              <a:graphicFrameLocks noChangeAspect="1"/>
            </p:cNvGraphicFramePr>
            <p:nvPr/>
          </p:nvGraphicFramePr>
          <p:xfrm>
            <a:off x="476" y="300"/>
            <a:ext cx="1171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2" name="公式" r:id="rId3" imgW="761760" imgH="215640" progId="Equation.3">
                    <p:embed/>
                  </p:oleObj>
                </mc:Choice>
                <mc:Fallback>
                  <p:oleObj name="公式" r:id="rId3" imgW="76176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300"/>
                          <a:ext cx="1171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571" y="265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(※)</a:t>
              </a:r>
            </a:p>
          </p:txBody>
        </p:sp>
      </p:grp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3224213" y="447675"/>
          <a:ext cx="53911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公式" r:id="rId5" imgW="2209680" imgH="215640" progId="Equation.3">
                  <p:embed/>
                </p:oleObj>
              </mc:Choice>
              <mc:Fallback>
                <p:oleObj name="公式" r:id="rId5" imgW="22096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447675"/>
                        <a:ext cx="53911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01638" y="1052513"/>
          <a:ext cx="82026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公式" r:id="rId7" imgW="3327120" imgH="215640" progId="Equation.3">
                  <p:embed/>
                </p:oleObj>
              </mc:Choice>
              <mc:Fallback>
                <p:oleObj name="公式" r:id="rId7" imgW="3327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052513"/>
                        <a:ext cx="82026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1077913" y="1547813"/>
          <a:ext cx="6981825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公式" r:id="rId9" imgW="2831760" imgH="457200" progId="Equation.3">
                  <p:embed/>
                </p:oleObj>
              </mc:Choice>
              <mc:Fallback>
                <p:oleObj name="公式" r:id="rId9" imgW="283176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547813"/>
                        <a:ext cx="6981825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827088" y="2708275"/>
          <a:ext cx="37480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公式" r:id="rId11" imgW="1536480" imgH="215640" progId="Equation.3">
                  <p:embed/>
                </p:oleObj>
              </mc:Choice>
              <mc:Fallback>
                <p:oleObj name="公式" r:id="rId11" imgW="15364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08275"/>
                        <a:ext cx="374808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811213" y="3141663"/>
          <a:ext cx="57054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公式" r:id="rId13" imgW="2361960" imgH="457200" progId="Equation.3">
                  <p:embed/>
                </p:oleObj>
              </mc:Choice>
              <mc:Fallback>
                <p:oleObj name="公式" r:id="rId13" imgW="236196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3141663"/>
                        <a:ext cx="57054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900113" y="4221163"/>
          <a:ext cx="27574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公式" r:id="rId15" imgW="1130040" imgH="215640" progId="Equation.3">
                  <p:embed/>
                </p:oleObj>
              </mc:Choice>
              <mc:Fallback>
                <p:oleObj name="公式" r:id="rId15" imgW="113004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21163"/>
                        <a:ext cx="275748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538413" y="4556125"/>
          <a:ext cx="419417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公式" r:id="rId17" imgW="1701720" imgH="914400" progId="Equation.3">
                  <p:embed/>
                </p:oleObj>
              </mc:Choice>
              <mc:Fallback>
                <p:oleObj name="公式" r:id="rId17" imgW="1701720" imgH="914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556125"/>
                        <a:ext cx="4194175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263775" y="333375"/>
          <a:ext cx="3913188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公式" r:id="rId3" imgW="1587240" imgH="914400" progId="Equation.3">
                  <p:embed/>
                </p:oleObj>
              </mc:Choice>
              <mc:Fallback>
                <p:oleObj name="公式" r:id="rId3" imgW="1587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333375"/>
                        <a:ext cx="3913188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919163" y="2684463"/>
          <a:ext cx="5884862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公式" r:id="rId5" imgW="2387520" imgH="914400" progId="Equation.3">
                  <p:embed/>
                </p:oleObj>
              </mc:Choice>
              <mc:Fallback>
                <p:oleObj name="公式" r:id="rId5" imgW="238752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2684463"/>
                        <a:ext cx="5884862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825500" y="4964113"/>
          <a:ext cx="4538663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公式" r:id="rId7" imgW="1841400" imgH="457200" progId="Equation.3">
                  <p:embed/>
                </p:oleObj>
              </mc:Choice>
              <mc:Fallback>
                <p:oleObj name="公式" r:id="rId7" imgW="1841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4964113"/>
                        <a:ext cx="4538663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911225" y="476250"/>
          <a:ext cx="704532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公式" r:id="rId3" imgW="2857320" imgH="457200" progId="Equation.3">
                  <p:embed/>
                </p:oleObj>
              </mc:Choice>
              <mc:Fallback>
                <p:oleObj name="公式" r:id="rId3" imgW="28573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476250"/>
                        <a:ext cx="7045325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68313" y="1693863"/>
          <a:ext cx="79914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公式" r:id="rId5" imgW="3390840" imgH="431640" progId="Equation.3">
                  <p:embed/>
                </p:oleObj>
              </mc:Choice>
              <mc:Fallback>
                <p:oleObj name="公式" r:id="rId5" imgW="33908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93863"/>
                        <a:ext cx="7991475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436813" y="2708275"/>
          <a:ext cx="3673475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公式" r:id="rId7" imgW="1447560" imgH="711000" progId="Equation.3">
                  <p:embed/>
                </p:oleObj>
              </mc:Choice>
              <mc:Fallback>
                <p:oleObj name="公式" r:id="rId7" imgW="144756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2708275"/>
                        <a:ext cx="3673475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900113" y="4606925"/>
          <a:ext cx="11668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公式" r:id="rId9" imgW="495000" imgH="203040" progId="Equation.3">
                  <p:embed/>
                </p:oleObj>
              </mc:Choice>
              <mc:Fallback>
                <p:oleObj name="公式" r:id="rId9" imgW="4950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06925"/>
                        <a:ext cx="116681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2627313" y="4625975"/>
          <a:ext cx="25098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公式" r:id="rId11" imgW="1028520" imgH="203040" progId="Equation.3">
                  <p:embed/>
                </p:oleObj>
              </mc:Choice>
              <mc:Fallback>
                <p:oleObj name="公式" r:id="rId11" imgW="102852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625975"/>
                        <a:ext cx="25098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871538" y="5157788"/>
          <a:ext cx="77533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公式" r:id="rId13" imgW="3288960" imgH="215640" progId="Equation.3">
                  <p:embed/>
                </p:oleObj>
              </mc:Choice>
              <mc:Fallback>
                <p:oleObj name="公式" r:id="rId13" imgW="328896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157788"/>
                        <a:ext cx="77533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519113" y="5675313"/>
          <a:ext cx="33226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公式" r:id="rId15" imgW="1409400" imgH="203040" progId="Equation.3">
                  <p:embed/>
                </p:oleObj>
              </mc:Choice>
              <mc:Fallback>
                <p:oleObj name="公式" r:id="rId15" imgW="140940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5675313"/>
                        <a:ext cx="33226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24075" y="620713"/>
            <a:ext cx="3960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CC0000"/>
                </a:solidFill>
              </a:rPr>
              <a:t>§</a:t>
            </a:r>
            <a:r>
              <a:rPr lang="en-US" altLang="zh-CN" sz="3400">
                <a:solidFill>
                  <a:srgbClr val="CC0000"/>
                </a:solidFill>
              </a:rPr>
              <a:t> 3.1  </a:t>
            </a:r>
            <a:r>
              <a:rPr lang="zh-CN" altLang="en-US" sz="3400">
                <a:solidFill>
                  <a:srgbClr val="CC0000"/>
                </a:solidFill>
              </a:rPr>
              <a:t>平面的方程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4063" y="1412875"/>
            <a:ext cx="3530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平面的点位式方程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946150" y="2062163"/>
          <a:ext cx="76581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公式" r:id="rId3" imgW="3251160" imgH="253800" progId="Equation.3">
                  <p:embed/>
                </p:oleObj>
              </mc:Choice>
              <mc:Fallback>
                <p:oleObj name="公式" r:id="rId3" imgW="32511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062163"/>
                        <a:ext cx="76581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11188" y="2620963"/>
          <a:ext cx="499586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公式" r:id="rId5" imgW="2120760" imgH="253800" progId="Equation.3">
                  <p:embed/>
                </p:oleObj>
              </mc:Choice>
              <mc:Fallback>
                <p:oleObj name="公式" r:id="rId5" imgW="21207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20963"/>
                        <a:ext cx="4995862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98488" y="3213100"/>
          <a:ext cx="8077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公式" r:id="rId7" imgW="3429000" imgH="241200" progId="Equation.3">
                  <p:embed/>
                </p:oleObj>
              </mc:Choice>
              <mc:Fallback>
                <p:oleObj name="公式" r:id="rId7" imgW="34290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3213100"/>
                        <a:ext cx="8077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900113" y="3962400"/>
          <a:ext cx="37401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公式" r:id="rId9" imgW="1587240" imgH="203040" progId="Equation.3">
                  <p:embed/>
                </p:oleObj>
              </mc:Choice>
              <mc:Fallback>
                <p:oleObj name="公式" r:id="rId9" imgW="158724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62400"/>
                        <a:ext cx="3740150" cy="4746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pattFill prst="pct80">
                              <a:fgClr>
                                <a:schemeClr val="tx1"/>
                              </a:fgClr>
                              <a:bgClr>
                                <a:srgbClr val="FFFFFF"/>
                              </a:bgClr>
                            </a:patt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54025" y="4737100"/>
          <a:ext cx="82264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公式" r:id="rId11" imgW="3492360" imgH="520560" progId="Equation.3">
                  <p:embed/>
                </p:oleObj>
              </mc:Choice>
              <mc:Fallback>
                <p:oleObj name="公式" r:id="rId11" imgW="3492360" imgH="520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737100"/>
                        <a:ext cx="82264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900113" y="333375"/>
          <a:ext cx="47371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公式" r:id="rId3" imgW="1866600" imgH="939600" progId="Equation.3">
                  <p:embed/>
                </p:oleObj>
              </mc:Choice>
              <mc:Fallback>
                <p:oleObj name="公式" r:id="rId3" imgW="18666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33375"/>
                        <a:ext cx="4737100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00113" y="2852738"/>
            <a:ext cx="3530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平面的法式方程</a:t>
            </a:r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539750" y="3644900"/>
          <a:ext cx="82835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公式" r:id="rId5" imgW="3263760" imgH="431640" progId="Equation.3">
                  <p:embed/>
                </p:oleObj>
              </mc:Choice>
              <mc:Fallback>
                <p:oleObj name="公式" r:id="rId5" imgW="32637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644900"/>
                        <a:ext cx="828357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5105400" y="1223963"/>
            <a:ext cx="3352800" cy="2152650"/>
            <a:chOff x="1657" y="1321"/>
            <a:chExt cx="2974" cy="1910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 rot="721836" flipH="1">
              <a:off x="1900" y="2592"/>
              <a:ext cx="624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V="1">
              <a:off x="2592" y="1488"/>
              <a:ext cx="0" cy="1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2592" y="2660"/>
              <a:ext cx="1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1657" y="3072"/>
            <a:ext cx="167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公式" r:id="rId3" imgW="266400" imgH="253800" progId="Equation.3">
                    <p:embed/>
                  </p:oleObj>
                </mc:Choice>
                <mc:Fallback>
                  <p:oleObj name="公式" r:id="rId3" imgW="266400" imgH="253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7" y="3072"/>
                          <a:ext cx="167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4464" y="2592"/>
            <a:ext cx="167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公式" r:id="rId5" imgW="266400" imgH="330120" progId="Equation.3">
                    <p:embed/>
                  </p:oleObj>
                </mc:Choice>
                <mc:Fallback>
                  <p:oleObj name="公式" r:id="rId5" imgW="266400" imgH="33012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2592"/>
                          <a:ext cx="167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2553" y="1321"/>
            <a:ext cx="135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公式" r:id="rId7" imgW="215640" imgH="266400" progId="Equation.3">
                    <p:embed/>
                  </p:oleObj>
                </mc:Choice>
                <mc:Fallback>
                  <p:oleObj name="公式" r:id="rId7" imgW="215640" imgH="266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" y="1321"/>
                          <a:ext cx="135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5867400" y="2532063"/>
          <a:ext cx="223838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公式" r:id="rId9" imgW="228600" imgH="253800" progId="Equation.3">
                  <p:embed/>
                </p:oleObj>
              </mc:Choice>
              <mc:Fallback>
                <p:oleObj name="公式" r:id="rId9" imgW="22860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32063"/>
                        <a:ext cx="223838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AutoShape 12"/>
          <p:cNvSpPr>
            <a:spLocks noChangeArrowheads="1"/>
          </p:cNvSpPr>
          <p:nvPr/>
        </p:nvSpPr>
        <p:spPr bwMode="auto">
          <a:xfrm rot="1321261">
            <a:off x="6183313" y="1717675"/>
            <a:ext cx="2197100" cy="685800"/>
          </a:xfrm>
          <a:prstGeom prst="parallelogram">
            <a:avLst>
              <a:gd name="adj" fmla="val 84290"/>
            </a:avLst>
          </a:prstGeom>
          <a:solidFill>
            <a:srgbClr val="99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159500" y="17573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877050" y="1916113"/>
            <a:ext cx="762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6443663" y="1700213"/>
          <a:ext cx="381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公式" r:id="rId11" imgW="533160" imgH="457200" progId="Equation.3">
                  <p:embed/>
                </p:oleObj>
              </mc:Choice>
              <mc:Fallback>
                <p:oleObj name="公式" r:id="rId11" imgW="53316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700213"/>
                        <a:ext cx="381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7504113" y="1916113"/>
          <a:ext cx="30797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公式" r:id="rId13" imgW="431640" imgH="317160" progId="Equation.3">
                  <p:embed/>
                </p:oleObj>
              </mc:Choice>
              <mc:Fallback>
                <p:oleObj name="公式" r:id="rId13" imgW="431640" imgH="3171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113" y="1916113"/>
                        <a:ext cx="30797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39750" y="333375"/>
            <a:ext cx="4343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如果一非零向量垂直于一平面，这向量就叫做该平面的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法线向量</a:t>
            </a: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260475" y="1700213"/>
            <a:ext cx="287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法线向量的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特征</a:t>
            </a: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39750" y="2276475"/>
            <a:ext cx="4713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垂直于平面内的任一向量．</a:t>
            </a:r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958850" y="4572000"/>
            <a:ext cx="5143500" cy="533400"/>
            <a:chOff x="672" y="2880"/>
            <a:chExt cx="3240" cy="336"/>
          </a:xfrm>
        </p:grpSpPr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672" y="2880"/>
              <a:ext cx="25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设平面上的任一点为</a:t>
              </a:r>
            </a:p>
          </p:txBody>
        </p:sp>
        <p:graphicFrame>
          <p:nvGraphicFramePr>
            <p:cNvPr id="7194" name="Object 26"/>
            <p:cNvGraphicFramePr>
              <a:graphicFrameLocks noChangeAspect="1"/>
            </p:cNvGraphicFramePr>
            <p:nvPr/>
          </p:nvGraphicFramePr>
          <p:xfrm>
            <a:off x="2832" y="2961"/>
            <a:ext cx="1080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6" name="公式" r:id="rId15" imgW="1714320" imgH="406080" progId="Equation.3">
                    <p:embed/>
                  </p:oleObj>
                </mc:Choice>
                <mc:Fallback>
                  <p:oleObj name="公式" r:id="rId15" imgW="1714320" imgH="40608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961"/>
                          <a:ext cx="1080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1981200" y="5410200"/>
            <a:ext cx="1524000" cy="457200"/>
            <a:chOff x="1488" y="3408"/>
            <a:chExt cx="960" cy="288"/>
          </a:xfrm>
        </p:grpSpPr>
        <p:graphicFrame>
          <p:nvGraphicFramePr>
            <p:cNvPr id="7196" name="Object 28"/>
            <p:cNvGraphicFramePr>
              <a:graphicFrameLocks noChangeAspect="1"/>
            </p:cNvGraphicFramePr>
            <p:nvPr/>
          </p:nvGraphicFramePr>
          <p:xfrm>
            <a:off x="1488" y="3408"/>
            <a:ext cx="96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7" name="公式" r:id="rId17" imgW="1523880" imgH="457200" progId="Equation.3">
                    <p:embed/>
                  </p:oleObj>
                </mc:Choice>
                <mc:Fallback>
                  <p:oleObj name="公式" r:id="rId17" imgW="1523880" imgH="4572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408"/>
                          <a:ext cx="96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536" y="34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003300" y="5303838"/>
            <a:ext cx="106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必有</a:t>
            </a:r>
          </a:p>
        </p:txBody>
      </p:sp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3581400" y="5486400"/>
          <a:ext cx="4191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公式" r:id="rId19" imgW="419040" imgH="253800" progId="Equation.3">
                  <p:embed/>
                </p:oleObj>
              </mc:Choice>
              <mc:Fallback>
                <p:oleObj name="公式" r:id="rId19" imgW="41904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86400"/>
                        <a:ext cx="4191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4051300" y="5410200"/>
            <a:ext cx="1905000" cy="457200"/>
            <a:chOff x="2552" y="3408"/>
            <a:chExt cx="1200" cy="288"/>
          </a:xfrm>
        </p:grpSpPr>
        <p:graphicFrame>
          <p:nvGraphicFramePr>
            <p:cNvPr id="7201" name="Object 33"/>
            <p:cNvGraphicFramePr>
              <a:graphicFrameLocks noChangeAspect="1"/>
            </p:cNvGraphicFramePr>
            <p:nvPr/>
          </p:nvGraphicFramePr>
          <p:xfrm>
            <a:off x="2552" y="3408"/>
            <a:ext cx="120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9" name="公式" r:id="rId21" imgW="1904760" imgH="457200" progId="Equation.3">
                    <p:embed/>
                  </p:oleObj>
                </mc:Choice>
                <mc:Fallback>
                  <p:oleObj name="公式" r:id="rId21" imgW="1904760" imgH="4572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2" y="3408"/>
                          <a:ext cx="120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2640" y="34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204" name="Group 36"/>
          <p:cNvGrpSpPr>
            <a:grpSpLocks/>
          </p:cNvGrpSpPr>
          <p:nvPr/>
        </p:nvGrpSpPr>
        <p:grpSpPr bwMode="auto">
          <a:xfrm>
            <a:off x="6948488" y="765175"/>
            <a:ext cx="552450" cy="995363"/>
            <a:chOff x="4560" y="765"/>
            <a:chExt cx="348" cy="627"/>
          </a:xfrm>
        </p:grpSpPr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 flipV="1">
              <a:off x="4560" y="960"/>
              <a:ext cx="240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7206" name="Object 38"/>
            <p:cNvGraphicFramePr>
              <a:graphicFrameLocks noChangeAspect="1"/>
            </p:cNvGraphicFramePr>
            <p:nvPr/>
          </p:nvGraphicFramePr>
          <p:xfrm>
            <a:off x="4752" y="765"/>
            <a:ext cx="15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0" name="公式" r:id="rId23" imgW="253800" imgH="317160" progId="Equation.3">
                    <p:embed/>
                  </p:oleObj>
                </mc:Choice>
                <mc:Fallback>
                  <p:oleObj name="公式" r:id="rId23" imgW="253800" imgH="31716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765"/>
                          <a:ext cx="15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1331913" y="2852738"/>
            <a:ext cx="18002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点法式</a:t>
            </a:r>
          </a:p>
        </p:txBody>
      </p:sp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903288" y="3400425"/>
          <a:ext cx="40290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公式" r:id="rId25" imgW="1587240" imgH="241200" progId="Equation.3">
                  <p:embed/>
                </p:oleObj>
              </mc:Choice>
              <mc:Fallback>
                <p:oleObj name="公式" r:id="rId25" imgW="1587240" imgH="2412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400425"/>
                        <a:ext cx="40290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2" name="Object 44"/>
          <p:cNvGraphicFramePr>
            <a:graphicFrameLocks noChangeAspect="1"/>
          </p:cNvGraphicFramePr>
          <p:nvPr/>
        </p:nvGraphicFramePr>
        <p:xfrm>
          <a:off x="5795963" y="2852738"/>
          <a:ext cx="49371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公式" r:id="rId27" imgW="114120" imgH="203040" progId="Equation.3">
                  <p:embed/>
                </p:oleObj>
              </mc:Choice>
              <mc:Fallback>
                <p:oleObj name="公式" r:id="rId27" imgW="114120" imgH="2030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852738"/>
                        <a:ext cx="49371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3" name="Line 45"/>
          <p:cNvSpPr>
            <a:spLocks noChangeShapeType="1"/>
          </p:cNvSpPr>
          <p:nvPr/>
        </p:nvSpPr>
        <p:spPr bwMode="auto">
          <a:xfrm flipH="1">
            <a:off x="5724525" y="2708275"/>
            <a:ext cx="4318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6156325" y="27209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216" name="Object 48"/>
          <p:cNvGraphicFramePr>
            <a:graphicFrameLocks noChangeAspect="1"/>
          </p:cNvGraphicFramePr>
          <p:nvPr/>
        </p:nvGraphicFramePr>
        <p:xfrm>
          <a:off x="6300788" y="2708275"/>
          <a:ext cx="6032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公式" r:id="rId29" imgW="139680" imgH="228600" progId="Equation.3">
                  <p:embed/>
                </p:oleObj>
              </mc:Choice>
              <mc:Fallback>
                <p:oleObj name="公式" r:id="rId29" imgW="139680" imgH="2286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708275"/>
                        <a:ext cx="6032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8" name="Line 50"/>
          <p:cNvSpPr>
            <a:spLocks noChangeShapeType="1"/>
          </p:cNvSpPr>
          <p:nvPr/>
        </p:nvSpPr>
        <p:spPr bwMode="auto">
          <a:xfrm flipV="1">
            <a:off x="6156325" y="228917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5868988" y="2060575"/>
          <a:ext cx="43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公式" r:id="rId31" imgW="139680" imgH="215640" progId="Equation.3">
                  <p:embed/>
                </p:oleObj>
              </mc:Choice>
              <mc:Fallback>
                <p:oleObj name="公式" r:id="rId31" imgW="139680" imgH="2156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2060575"/>
                        <a:ext cx="431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Line 52"/>
          <p:cNvSpPr>
            <a:spLocks noChangeShapeType="1"/>
          </p:cNvSpPr>
          <p:nvPr/>
        </p:nvSpPr>
        <p:spPr bwMode="auto">
          <a:xfrm flipV="1">
            <a:off x="6156325" y="2205038"/>
            <a:ext cx="503238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 flipV="1">
            <a:off x="6659563" y="1916113"/>
            <a:ext cx="288925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 flipV="1">
            <a:off x="6156325" y="2349500"/>
            <a:ext cx="10080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V="1">
            <a:off x="7164388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7975600" y="2039938"/>
          <a:ext cx="2476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公式" r:id="rId33" imgW="139680" imgH="139680" progId="Equation.3">
                  <p:embed/>
                </p:oleObj>
              </mc:Choice>
              <mc:Fallback>
                <p:oleObj name="公式" r:id="rId33" imgW="139680" imgH="1396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2039938"/>
                        <a:ext cx="2476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6" name="Object 58"/>
          <p:cNvGraphicFramePr>
            <a:graphicFrameLocks noChangeAspect="1"/>
          </p:cNvGraphicFramePr>
          <p:nvPr/>
        </p:nvGraphicFramePr>
        <p:xfrm>
          <a:off x="6197600" y="1989138"/>
          <a:ext cx="3444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公式" r:id="rId35" imgW="139680" imgH="228600" progId="Equation.3">
                  <p:embed/>
                </p:oleObj>
              </mc:Choice>
              <mc:Fallback>
                <p:oleObj name="公式" r:id="rId35" imgW="139680" imgH="2286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1989138"/>
                        <a:ext cx="3444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7" name="Object 59"/>
          <p:cNvGraphicFramePr>
            <a:graphicFrameLocks noChangeAspect="1"/>
          </p:cNvGraphicFramePr>
          <p:nvPr/>
        </p:nvGraphicFramePr>
        <p:xfrm>
          <a:off x="6891338" y="2328863"/>
          <a:ext cx="37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公式" r:id="rId37" imgW="139680" imgH="241200" progId="Equation.3">
                  <p:embed/>
                </p:oleObj>
              </mc:Choice>
              <mc:Fallback>
                <p:oleObj name="公式" r:id="rId37" imgW="139680" imgH="241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2328863"/>
                        <a:ext cx="37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8" name="Object 60"/>
          <p:cNvGraphicFramePr>
            <a:graphicFrameLocks noChangeAspect="1"/>
          </p:cNvGraphicFramePr>
          <p:nvPr/>
        </p:nvGraphicFramePr>
        <p:xfrm>
          <a:off x="1311275" y="3954463"/>
          <a:ext cx="28035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公式" r:id="rId39" imgW="1104840" imgH="266400" progId="Equation.3">
                  <p:embed/>
                </p:oleObj>
              </mc:Choice>
              <mc:Fallback>
                <p:oleObj name="公式" r:id="rId39" imgW="1104840" imgH="266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954463"/>
                        <a:ext cx="280352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" name="Object 61"/>
          <p:cNvGraphicFramePr>
            <a:graphicFrameLocks noChangeAspect="1"/>
          </p:cNvGraphicFramePr>
          <p:nvPr/>
        </p:nvGraphicFramePr>
        <p:xfrm>
          <a:off x="6084888" y="4508500"/>
          <a:ext cx="18367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公式" r:id="rId41" imgW="723600" imgH="253800" progId="Equation.3">
                  <p:embed/>
                </p:oleObj>
              </mc:Choice>
              <mc:Fallback>
                <p:oleObj name="公式" r:id="rId41" imgW="723600" imgH="2538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508500"/>
                        <a:ext cx="1836737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 autoUpdateAnimBg="0"/>
      <p:bldP spid="7187" grpId="0"/>
      <p:bldP spid="7188" grpId="0"/>
      <p:bldP spid="7198" grpId="0"/>
      <p:bldP spid="72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11188" y="2636838"/>
          <a:ext cx="6351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公式" r:id="rId3" imgW="6349680" imgH="457200" progId="Equation.3">
                  <p:embed/>
                </p:oleObj>
              </mc:Choice>
              <mc:Fallback>
                <p:oleObj name="公式" r:id="rId3" imgW="63496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36838"/>
                        <a:ext cx="63515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71550" y="3213100"/>
            <a:ext cx="6262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(3.1-11)(3.1-12)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都叫平面的点法式方程</a:t>
            </a:r>
          </a:p>
        </p:txBody>
      </p: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1258888" y="620713"/>
            <a:ext cx="7345362" cy="573087"/>
            <a:chOff x="748" y="210"/>
            <a:chExt cx="4627" cy="361"/>
          </a:xfrm>
        </p:grpSpPr>
        <p:graphicFrame>
          <p:nvGraphicFramePr>
            <p:cNvPr id="8207" name="Object 15"/>
            <p:cNvGraphicFramePr>
              <a:graphicFrameLocks noChangeAspect="1"/>
            </p:cNvGraphicFramePr>
            <p:nvPr/>
          </p:nvGraphicFramePr>
          <p:xfrm>
            <a:off x="748" y="300"/>
            <a:ext cx="26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0" name="公式" r:id="rId5" imgW="419040" imgH="253800" progId="Equation.3">
                    <p:embed/>
                  </p:oleObj>
                </mc:Choice>
                <mc:Fallback>
                  <p:oleObj name="公式" r:id="rId5" imgW="419040" imgH="253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00"/>
                          <a:ext cx="264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8" name="Object 16"/>
            <p:cNvGraphicFramePr>
              <a:graphicFrameLocks noChangeAspect="1"/>
            </p:cNvGraphicFramePr>
            <p:nvPr/>
          </p:nvGraphicFramePr>
          <p:xfrm>
            <a:off x="1973" y="210"/>
            <a:ext cx="1421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1" name="公式" r:id="rId7" imgW="888840" imgH="228600" progId="Equation.3">
                    <p:embed/>
                  </p:oleObj>
                </mc:Choice>
                <mc:Fallback>
                  <p:oleObj name="公式" r:id="rId7" imgW="88884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210"/>
                          <a:ext cx="1421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4468" y="210"/>
              <a:ext cx="90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(3.1-11)</a:t>
              </a: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827088" y="1268413"/>
            <a:ext cx="7273925" cy="603250"/>
            <a:chOff x="521" y="611"/>
            <a:chExt cx="4582" cy="380"/>
          </a:xfrm>
        </p:grpSpPr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21" y="611"/>
              <a:ext cx="3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设</a:t>
              </a:r>
            </a:p>
          </p:txBody>
        </p:sp>
        <p:graphicFrame>
          <p:nvGraphicFramePr>
            <p:cNvPr id="8205" name="Object 13"/>
            <p:cNvGraphicFramePr>
              <a:graphicFrameLocks noChangeAspect="1"/>
            </p:cNvGraphicFramePr>
            <p:nvPr/>
          </p:nvGraphicFramePr>
          <p:xfrm>
            <a:off x="910" y="683"/>
            <a:ext cx="1320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2" name="公式" r:id="rId9" imgW="2095200" imgH="393480" progId="Equation.3">
                    <p:embed/>
                  </p:oleObj>
                </mc:Choice>
                <mc:Fallback>
                  <p:oleObj name="公式" r:id="rId9" imgW="2095200" imgH="3934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0" y="683"/>
                          <a:ext cx="1320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6" name="Object 14"/>
            <p:cNvGraphicFramePr>
              <a:graphicFrameLocks noChangeAspect="1"/>
            </p:cNvGraphicFramePr>
            <p:nvPr/>
          </p:nvGraphicFramePr>
          <p:xfrm>
            <a:off x="2366" y="676"/>
            <a:ext cx="137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name="公式" r:id="rId11" imgW="2184120" imgH="431640" progId="Equation.3">
                    <p:embed/>
                  </p:oleObj>
                </mc:Choice>
                <mc:Fallback>
                  <p:oleObj name="公式" r:id="rId11" imgW="2184120" imgH="4316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6" y="676"/>
                          <a:ext cx="1376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0" name="Object 18"/>
            <p:cNvGraphicFramePr>
              <a:graphicFrameLocks noChangeAspect="1"/>
            </p:cNvGraphicFramePr>
            <p:nvPr/>
          </p:nvGraphicFramePr>
          <p:xfrm>
            <a:off x="3824" y="650"/>
            <a:ext cx="1279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公式" r:id="rId13" imgW="799920" imgH="215640" progId="Equation.3">
                    <p:embed/>
                  </p:oleObj>
                </mc:Choice>
                <mc:Fallback>
                  <p:oleObj name="公式" r:id="rId13" imgW="799920" imgH="215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4" y="650"/>
                          <a:ext cx="1279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2052638" y="1916113"/>
          <a:ext cx="46069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公式" r:id="rId15" imgW="1815840" imgH="228600" progId="Equation.3">
                  <p:embed/>
                </p:oleObj>
              </mc:Choice>
              <mc:Fallback>
                <p:oleObj name="公式" r:id="rId15" imgW="181584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1916113"/>
                        <a:ext cx="460692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164388" y="2595563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(3.1-12)</a:t>
            </a:r>
          </a:p>
        </p:txBody>
      </p:sp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1042988" y="3789363"/>
          <a:ext cx="6553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公式" r:id="rId17" imgW="2679480" imgH="228600" progId="Equation.3">
                  <p:embed/>
                </p:oleObj>
              </mc:Choice>
              <mc:Fallback>
                <p:oleObj name="公式" r:id="rId17" imgW="267948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789363"/>
                        <a:ext cx="6553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2700338" y="4365625"/>
          <a:ext cx="33067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公式" r:id="rId19" imgW="1346040" imgH="203040" progId="Equation.3">
                  <p:embed/>
                </p:oleObj>
              </mc:Choice>
              <mc:Fallback>
                <p:oleObj name="公式" r:id="rId19" imgW="134604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365625"/>
                        <a:ext cx="330676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684213" y="5002213"/>
          <a:ext cx="79216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公式" r:id="rId21" imgW="3416040" imgH="431640" progId="Equation.3">
                  <p:embed/>
                </p:oleObj>
              </mc:Choice>
              <mc:Fallback>
                <p:oleObj name="公式" r:id="rId21" imgW="341604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002213"/>
                        <a:ext cx="79216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2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14413" y="914400"/>
          <a:ext cx="70993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Document" r:id="rId3" imgW="7153093" imgH="1238084" progId="Word.Document.8">
                  <p:embed/>
                </p:oleObj>
              </mc:Choice>
              <mc:Fallback>
                <p:oleObj name="Document" r:id="rId3" imgW="7153093" imgH="12380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914400"/>
                        <a:ext cx="70993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23002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905000" y="2400300"/>
            <a:ext cx="2565400" cy="430213"/>
            <a:chOff x="2064" y="2016"/>
            <a:chExt cx="1616" cy="271"/>
          </a:xfrm>
        </p:grpSpPr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2080" y="2032"/>
            <a:ext cx="1600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name="公式" r:id="rId5" imgW="2539800" imgH="406080" progId="Equation.3">
                    <p:embed/>
                  </p:oleObj>
                </mc:Choice>
                <mc:Fallback>
                  <p:oleObj name="公式" r:id="rId5" imgW="2539800" imgH="4060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0" y="2032"/>
                          <a:ext cx="1600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2064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1905000" y="3138488"/>
            <a:ext cx="2565400" cy="430212"/>
            <a:chOff x="2072" y="2016"/>
            <a:chExt cx="1616" cy="271"/>
          </a:xfrm>
        </p:grpSpPr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2072" y="2032"/>
            <a:ext cx="16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7" name="公式" r:id="rId7" imgW="2565360" imgH="406080" progId="Equation.3">
                    <p:embed/>
                  </p:oleObj>
                </mc:Choice>
                <mc:Fallback>
                  <p:oleObj name="公式" r:id="rId7" imgW="2565360" imgH="4060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" y="2032"/>
                          <a:ext cx="16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2112" y="20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1066800" y="3748088"/>
            <a:ext cx="2692400" cy="519112"/>
            <a:chOff x="1200" y="1920"/>
            <a:chExt cx="1696" cy="327"/>
          </a:xfrm>
        </p:grpSpPr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200" y="1920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取</a:t>
              </a:r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584" y="1968"/>
              <a:ext cx="1312" cy="248"/>
              <a:chOff x="2224" y="2016"/>
              <a:chExt cx="1312" cy="248"/>
            </a:xfrm>
          </p:grpSpPr>
          <p:graphicFrame>
            <p:nvGraphicFramePr>
              <p:cNvPr id="9229" name="Object 13"/>
              <p:cNvGraphicFramePr>
                <a:graphicFrameLocks noChangeAspect="1"/>
              </p:cNvGraphicFramePr>
              <p:nvPr/>
            </p:nvGraphicFramePr>
            <p:xfrm>
              <a:off x="2224" y="2056"/>
              <a:ext cx="1312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8" name="公式" r:id="rId9" imgW="2082600" imgH="330120" progId="Equation.3">
                      <p:embed/>
                    </p:oleObj>
                  </mc:Choice>
                  <mc:Fallback>
                    <p:oleObj name="公式" r:id="rId9" imgW="2082600" imgH="33012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24" y="2056"/>
                            <a:ext cx="1312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2688" y="201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3216" y="201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3829050" y="3862388"/>
          <a:ext cx="19558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公式" r:id="rId11" imgW="1955520" imgH="406080" progId="Equation.3">
                  <p:embed/>
                </p:oleObj>
              </mc:Choice>
              <mc:Fallback>
                <p:oleObj name="公式" r:id="rId11" imgW="1955520" imgH="4060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3862388"/>
                        <a:ext cx="19558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857250" y="4529138"/>
            <a:ext cx="312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所求平面方程为</a:t>
            </a:r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3581400" y="4648200"/>
          <a:ext cx="5105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公式" r:id="rId13" imgW="5105160" imgH="406080" progId="Equation.3">
                  <p:embed/>
                </p:oleObj>
              </mc:Choice>
              <mc:Fallback>
                <p:oleObj name="公式" r:id="rId13" imgW="5105160" imgH="4060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51054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600200" y="53482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化简得</a:t>
            </a:r>
          </a:p>
        </p:txBody>
      </p:sp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3048000" y="5424488"/>
          <a:ext cx="33909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公式" r:id="rId15" imgW="3390840" imgH="406080" progId="Equation.3">
                  <p:embed/>
                </p:oleObj>
              </mc:Choice>
              <mc:Fallback>
                <p:oleObj name="公式" r:id="rId15" imgW="3390840" imgH="4060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424488"/>
                        <a:ext cx="33909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857500" cy="2000250"/>
          </a:xfrm>
          <a:prstGeom prst="rect">
            <a:avLst/>
          </a:prstGeom>
          <a:noFill/>
          <a:ln w="31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25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25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33" grpId="0" autoUpdateAnimBg="0"/>
      <p:bldP spid="923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96950" y="865188"/>
          <a:ext cx="74326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Document" r:id="rId3" imgW="7482729" imgH="1274446" progId="Word.Document.8">
                  <p:embed/>
                </p:oleObj>
              </mc:Choice>
              <mc:Fallback>
                <p:oleObj name="Document" r:id="rId3" imgW="7482729" imgH="127444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865188"/>
                        <a:ext cx="743267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854200" y="2303463"/>
          <a:ext cx="210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公式" r:id="rId5" imgW="2108160" imgH="457200" progId="Equation.3">
                  <p:embed/>
                </p:oleObj>
              </mc:Choice>
              <mc:Fallback>
                <p:oleObj name="公式" r:id="rId5" imgW="21081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303463"/>
                        <a:ext cx="210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419600" y="2303463"/>
          <a:ext cx="226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公式" r:id="rId7" imgW="2260440" imgH="457200" progId="Equation.3">
                  <p:embed/>
                </p:oleObj>
              </mc:Choice>
              <mc:Fallback>
                <p:oleObj name="公式" r:id="rId7" imgW="22604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03463"/>
                        <a:ext cx="2260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752600" y="2895600"/>
            <a:ext cx="3365500" cy="533400"/>
            <a:chOff x="1104" y="2016"/>
            <a:chExt cx="2120" cy="336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104" y="2016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取法向量</a:t>
              </a:r>
            </a:p>
          </p:txBody>
        </p:sp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2208" y="2064"/>
            <a:ext cx="101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公式" r:id="rId9" imgW="1612800" imgH="457200" progId="Equation.3">
                    <p:embed/>
                  </p:oleObj>
                </mc:Choice>
                <mc:Fallback>
                  <p:oleObj name="公式" r:id="rId9" imgW="1612800" imgH="457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064"/>
                          <a:ext cx="101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105400" y="3048000"/>
          <a:ext cx="1930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公式" r:id="rId11" imgW="1930320" imgH="406080" progId="Equation.3">
                  <p:embed/>
                </p:oleObj>
              </mc:Choice>
              <mc:Fallback>
                <p:oleObj name="公式" r:id="rId11" imgW="193032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0"/>
                        <a:ext cx="19304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763713" y="4395788"/>
          <a:ext cx="539908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公式" r:id="rId13" imgW="5397480" imgH="406080" progId="Equation.3">
                  <p:embed/>
                </p:oleObj>
              </mc:Choice>
              <mc:Fallback>
                <p:oleObj name="公式" r:id="rId13" imgW="539748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395788"/>
                        <a:ext cx="5399087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676400" y="5029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化简得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194050" y="5157788"/>
          <a:ext cx="3060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公式" r:id="rId15" imgW="3060360" imgH="406080" progId="Equation.3">
                  <p:embed/>
                </p:oleObj>
              </mc:Choice>
              <mc:Fallback>
                <p:oleObj name="公式" r:id="rId15" imgW="306036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157788"/>
                        <a:ext cx="30607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752600" y="3595688"/>
            <a:ext cx="312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所求平面方程为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76300" y="22098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  <p:bldP spid="10252" grpId="0" autoUpdateAnimBg="0"/>
      <p:bldP spid="1025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33450" y="971550"/>
          <a:ext cx="79438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Document" r:id="rId3" imgW="7952760" imgH="1409040" progId="Word.Document.8">
                  <p:embed/>
                </p:oleObj>
              </mc:Choice>
              <mc:Fallback>
                <p:oleObj name="Document" r:id="rId3" imgW="7952760" imgH="14090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971550"/>
                        <a:ext cx="794385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00200" y="2147888"/>
            <a:ext cx="251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设平面为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219450" y="2012950"/>
          <a:ext cx="2108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公式" r:id="rId5" imgW="2108160" imgH="888840" progId="Equation.3">
                  <p:embed/>
                </p:oleObj>
              </mc:Choice>
              <mc:Fallback>
                <p:oleObj name="公式" r:id="rId5" imgW="210816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012950"/>
                        <a:ext cx="2108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5867400" y="2133600"/>
            <a:ext cx="2590800" cy="2152650"/>
            <a:chOff x="1657" y="1321"/>
            <a:chExt cx="2974" cy="1910"/>
          </a:xfrm>
        </p:grpSpPr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1657" y="1321"/>
              <a:ext cx="2974" cy="1910"/>
              <a:chOff x="1657" y="1321"/>
              <a:chExt cx="2974" cy="1910"/>
            </a:xfrm>
          </p:grpSpPr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 rot="721836" flipH="1">
                <a:off x="1900" y="2592"/>
                <a:ext cx="62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 flipV="1">
                <a:off x="2592" y="1488"/>
                <a:ext cx="0" cy="11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 flipH="1">
                <a:off x="2592" y="2660"/>
                <a:ext cx="18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6394" name="Object 10"/>
              <p:cNvGraphicFramePr>
                <a:graphicFrameLocks noChangeAspect="1"/>
              </p:cNvGraphicFramePr>
              <p:nvPr/>
            </p:nvGraphicFramePr>
            <p:xfrm>
              <a:off x="1657" y="3072"/>
              <a:ext cx="167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16" name="公式" r:id="rId7" imgW="266400" imgH="253800" progId="Equation.3">
                      <p:embed/>
                    </p:oleObj>
                  </mc:Choice>
                  <mc:Fallback>
                    <p:oleObj name="公式" r:id="rId7" imgW="266400" imgH="25380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7" y="3072"/>
                            <a:ext cx="167" cy="1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5" name="Object 11"/>
              <p:cNvGraphicFramePr>
                <a:graphicFrameLocks noChangeAspect="1"/>
              </p:cNvGraphicFramePr>
              <p:nvPr/>
            </p:nvGraphicFramePr>
            <p:xfrm>
              <a:off x="4464" y="2592"/>
              <a:ext cx="16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17" name="公式" r:id="rId9" imgW="266400" imgH="330120" progId="Equation.3">
                      <p:embed/>
                    </p:oleObj>
                  </mc:Choice>
                  <mc:Fallback>
                    <p:oleObj name="公式" r:id="rId9" imgW="266400" imgH="33012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4" y="2592"/>
                            <a:ext cx="16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6" name="Object 12"/>
              <p:cNvGraphicFramePr>
                <a:graphicFrameLocks noChangeAspect="1"/>
              </p:cNvGraphicFramePr>
              <p:nvPr/>
            </p:nvGraphicFramePr>
            <p:xfrm>
              <a:off x="2553" y="1321"/>
              <a:ext cx="135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18" name="公式" r:id="rId11" imgW="215640" imgH="266400" progId="Equation.3">
                      <p:embed/>
                    </p:oleObj>
                  </mc:Choice>
                  <mc:Fallback>
                    <p:oleObj name="公式" r:id="rId11" imgW="215640" imgH="2664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3" y="1321"/>
                            <a:ext cx="135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397" name="Object 13"/>
            <p:cNvGraphicFramePr>
              <a:graphicFrameLocks noChangeAspect="1"/>
            </p:cNvGraphicFramePr>
            <p:nvPr/>
          </p:nvGraphicFramePr>
          <p:xfrm>
            <a:off x="2592" y="2673"/>
            <a:ext cx="14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9" name="公式" r:id="rId13" imgW="228600" imgH="253800" progId="Equation.3">
                    <p:embed/>
                  </p:oleObj>
                </mc:Choice>
                <mc:Fallback>
                  <p:oleObj name="公式" r:id="rId13" imgW="228600" imgH="2538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673"/>
                          <a:ext cx="144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8" name="AutoShape 14"/>
          <p:cNvSpPr>
            <a:spLocks noChangeArrowheads="1"/>
          </p:cNvSpPr>
          <p:nvPr/>
        </p:nvSpPr>
        <p:spPr bwMode="auto">
          <a:xfrm rot="-725286">
            <a:off x="6132513" y="2667000"/>
            <a:ext cx="1639887" cy="1162050"/>
          </a:xfrm>
          <a:prstGeom prst="triangle">
            <a:avLst>
              <a:gd name="adj" fmla="val 41606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1549400" y="3440113"/>
          <a:ext cx="12573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公式" r:id="rId15" imgW="1257120" imgH="393480" progId="Equation.3">
                  <p:embed/>
                </p:oleObj>
              </mc:Choice>
              <mc:Fallback>
                <p:oleObj name="公式" r:id="rId15" imgW="125712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3440113"/>
                        <a:ext cx="12573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2971800" y="3048000"/>
          <a:ext cx="2590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公式" r:id="rId17" imgW="1028520" imgH="393480" progId="Equation.3">
                  <p:embed/>
                </p:oleObj>
              </mc:Choice>
              <mc:Fallback>
                <p:oleObj name="公式" r:id="rId17" imgW="102852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2590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371600" y="4241800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由所求平面与已知平面平行得</a:t>
            </a:r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5118100" y="4851400"/>
          <a:ext cx="2374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公式" r:id="rId19" imgW="2374560" imgH="1091880" progId="Equation.3">
                  <p:embed/>
                </p:oleObj>
              </mc:Choice>
              <mc:Fallback>
                <p:oleObj name="公式" r:id="rId19" imgW="2374560" imgH="1091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4851400"/>
                        <a:ext cx="23749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143000" y="5246688"/>
            <a:ext cx="4122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（向量平行的充要条件）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876300" y="21336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401" grpId="0" autoUpdateAnimBg="0"/>
      <p:bldP spid="16403" grpId="0" autoUpdateAnimBg="0"/>
      <p:bldP spid="1640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98700" y="381000"/>
          <a:ext cx="1968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公式" r:id="rId3" imgW="1968480" imgH="888840" progId="Equation.3">
                  <p:embed/>
                </p:oleObj>
              </mc:Choice>
              <mc:Fallback>
                <p:oleObj name="公式" r:id="rId3" imgW="1968480" imgH="888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381000"/>
                        <a:ext cx="1968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57943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化简得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495800" y="400050"/>
            <a:ext cx="2819400" cy="889000"/>
            <a:chOff x="3024" y="768"/>
            <a:chExt cx="1776" cy="560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3024" y="873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令</a:t>
              </a: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3312" y="768"/>
            <a:ext cx="1488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公式" r:id="rId5" imgW="2361960" imgH="888840" progId="Equation.3">
                    <p:embed/>
                  </p:oleObj>
                </mc:Choice>
                <mc:Fallback>
                  <p:oleObj name="公式" r:id="rId5" imgW="2361960" imgH="8888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768"/>
                          <a:ext cx="1488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219200" y="1524000"/>
          <a:ext cx="1562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公式" r:id="rId7" imgW="1562040" imgH="888840" progId="Equation.3">
                  <p:embed/>
                </p:oleObj>
              </mc:Choice>
              <mc:Fallback>
                <p:oleObj name="公式" r:id="rId7" imgW="156204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15621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124200" y="1549400"/>
          <a:ext cx="914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公式" r:id="rId9" imgW="914400" imgH="888840" progId="Equation.3">
                  <p:embed/>
                </p:oleObj>
              </mc:Choice>
              <mc:Fallback>
                <p:oleObj name="公式" r:id="rId9" imgW="914400" imgH="888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49400"/>
                        <a:ext cx="9144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279900" y="1524000"/>
          <a:ext cx="1079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公式" r:id="rId11" imgW="1079280" imgH="888840" progId="Equation.3">
                  <p:embed/>
                </p:oleObj>
              </mc:Choice>
              <mc:Fallback>
                <p:oleObj name="公式" r:id="rId11" imgW="1079280" imgH="888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1524000"/>
                        <a:ext cx="1079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066800" y="2895600"/>
          <a:ext cx="28956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公式" r:id="rId13" imgW="1155600" imgH="431640" progId="Equation.3">
                  <p:embed/>
                </p:oleObj>
              </mc:Choice>
              <mc:Fallback>
                <p:oleObj name="公式" r:id="rId13" imgW="11556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28956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1752600" y="2209800"/>
            <a:ext cx="6248400" cy="519113"/>
            <a:chOff x="1200" y="2016"/>
            <a:chExt cx="3936" cy="327"/>
          </a:xfrm>
        </p:grpSpPr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1200" y="2208"/>
              <a:ext cx="2352" cy="0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3552" y="2016"/>
              <a:ext cx="15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代入体积式</a:t>
              </a:r>
            </a:p>
          </p:txBody>
        </p:sp>
      </p:grp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4114800" y="2895600"/>
          <a:ext cx="19050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公式" r:id="rId15" imgW="698400" imgH="393480" progId="Equation.3">
                  <p:embed/>
                </p:oleObj>
              </mc:Choice>
              <mc:Fallback>
                <p:oleObj name="公式" r:id="rId15" imgW="69840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95600"/>
                        <a:ext cx="19050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1066800" y="4114800"/>
          <a:ext cx="4724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公式" r:id="rId17" imgW="1828800" imgH="203040" progId="Equation.3">
                  <p:embed/>
                </p:oleObj>
              </mc:Choice>
              <mc:Fallback>
                <p:oleObj name="公式" r:id="rId17" imgW="182880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47244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3892550" y="4929188"/>
          <a:ext cx="2489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公式" r:id="rId19" imgW="2489040" imgH="406080" progId="Equation.3">
                  <p:embed/>
                </p:oleObj>
              </mc:Choice>
              <mc:Fallback>
                <p:oleObj name="公式" r:id="rId19" imgW="2489040" imgH="4060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4929188"/>
                        <a:ext cx="24892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990600" y="4800600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所求平面方程为</a:t>
            </a:r>
          </a:p>
        </p:txBody>
      </p: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1752600" y="5562600"/>
            <a:ext cx="3657600" cy="685800"/>
            <a:chOff x="1190" y="3724"/>
            <a:chExt cx="2218" cy="373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190" y="3724"/>
              <a:ext cx="394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1" lang="zh-CN" altLang="en-US" sz="2800" b="1">
                  <a:latin typeface="Times New Roman" panose="02020603050405020304" pitchFamily="18" charset="0"/>
                </a:rPr>
                <a:t>或</a:t>
              </a:r>
            </a:p>
          </p:txBody>
        </p:sp>
        <p:graphicFrame>
          <p:nvGraphicFramePr>
            <p:cNvPr id="17428" name="Object 20"/>
            <p:cNvGraphicFramePr>
              <a:graphicFrameLocks noChangeAspect="1"/>
            </p:cNvGraphicFramePr>
            <p:nvPr/>
          </p:nvGraphicFramePr>
          <p:xfrm>
            <a:off x="1728" y="3792"/>
            <a:ext cx="1680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8" name="公式" r:id="rId21" imgW="1117440" imgH="203040" progId="Equation.3">
                    <p:embed/>
                  </p:oleObj>
                </mc:Choice>
                <mc:Fallback>
                  <p:oleObj name="公式" r:id="rId21" imgW="1117440" imgH="2030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792"/>
                          <a:ext cx="1680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84213" y="1484313"/>
            <a:ext cx="54721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法式方程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一种特殊的一次方程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5105400" y="3600450"/>
            <a:ext cx="3352800" cy="2152650"/>
            <a:chOff x="1657" y="1321"/>
            <a:chExt cx="2974" cy="1910"/>
          </a:xfrm>
        </p:grpSpPr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rot="721836" flipH="1">
              <a:off x="1900" y="2592"/>
              <a:ext cx="624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 flipV="1">
              <a:off x="2592" y="1488"/>
              <a:ext cx="0" cy="1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H="1">
              <a:off x="2592" y="2660"/>
              <a:ext cx="1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1995" name="Object 11"/>
            <p:cNvGraphicFramePr>
              <a:graphicFrameLocks noChangeAspect="1"/>
            </p:cNvGraphicFramePr>
            <p:nvPr/>
          </p:nvGraphicFramePr>
          <p:xfrm>
            <a:off x="1657" y="3072"/>
            <a:ext cx="167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7" name="公式" r:id="rId3" imgW="266400" imgH="253800" progId="Equation.3">
                    <p:embed/>
                  </p:oleObj>
                </mc:Choice>
                <mc:Fallback>
                  <p:oleObj name="公式" r:id="rId3" imgW="266400" imgH="2538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7" y="3072"/>
                          <a:ext cx="167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6" name="Object 12"/>
            <p:cNvGraphicFramePr>
              <a:graphicFrameLocks noChangeAspect="1"/>
            </p:cNvGraphicFramePr>
            <p:nvPr/>
          </p:nvGraphicFramePr>
          <p:xfrm>
            <a:off x="4464" y="2592"/>
            <a:ext cx="167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8" name="公式" r:id="rId5" imgW="266400" imgH="330120" progId="Equation.3">
                    <p:embed/>
                  </p:oleObj>
                </mc:Choice>
                <mc:Fallback>
                  <p:oleObj name="公式" r:id="rId5" imgW="266400" imgH="33012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2592"/>
                          <a:ext cx="167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7" name="Object 13"/>
            <p:cNvGraphicFramePr>
              <a:graphicFrameLocks noChangeAspect="1"/>
            </p:cNvGraphicFramePr>
            <p:nvPr/>
          </p:nvGraphicFramePr>
          <p:xfrm>
            <a:off x="2553" y="1321"/>
            <a:ext cx="135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9" name="公式" r:id="rId7" imgW="215640" imgH="266400" progId="Equation.3">
                    <p:embed/>
                  </p:oleObj>
                </mc:Choice>
                <mc:Fallback>
                  <p:oleObj name="公式" r:id="rId7" imgW="215640" imgH="266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" y="1321"/>
                          <a:ext cx="135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5867400" y="4908550"/>
          <a:ext cx="223838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公式" r:id="rId9" imgW="228600" imgH="253800" progId="Equation.3">
                  <p:embed/>
                </p:oleObj>
              </mc:Choice>
              <mc:Fallback>
                <p:oleObj name="公式" r:id="rId9" imgW="22860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908550"/>
                        <a:ext cx="223838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AutoShape 15"/>
          <p:cNvSpPr>
            <a:spLocks noChangeArrowheads="1"/>
          </p:cNvSpPr>
          <p:nvPr/>
        </p:nvSpPr>
        <p:spPr bwMode="auto">
          <a:xfrm rot="1321261">
            <a:off x="6183313" y="4094163"/>
            <a:ext cx="2197100" cy="685800"/>
          </a:xfrm>
          <a:prstGeom prst="parallelogram">
            <a:avLst>
              <a:gd name="adj" fmla="val 84290"/>
            </a:avLst>
          </a:prstGeom>
          <a:solidFill>
            <a:srgbClr val="99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6159500" y="41338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877050" y="4292600"/>
            <a:ext cx="762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6588125" y="4005263"/>
          <a:ext cx="3254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公式" r:id="rId11" imgW="152280" imgH="164880" progId="Equation.3">
                  <p:embed/>
                </p:oleObj>
              </mc:Choice>
              <mc:Fallback>
                <p:oleObj name="公式" r:id="rId11" imgW="152280" imgH="164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005263"/>
                        <a:ext cx="3254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7504113" y="4292600"/>
          <a:ext cx="30797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公式" r:id="rId13" imgW="431640" imgH="317160" progId="Equation.3">
                  <p:embed/>
                </p:oleObj>
              </mc:Choice>
              <mc:Fallback>
                <p:oleObj name="公式" r:id="rId13" imgW="431640" imgH="3171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113" y="4292600"/>
                        <a:ext cx="30797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7" name="Object 23"/>
          <p:cNvGraphicFramePr>
            <a:graphicFrameLocks noChangeAspect="1"/>
          </p:cNvGraphicFramePr>
          <p:nvPr/>
        </p:nvGraphicFramePr>
        <p:xfrm>
          <a:off x="5795963" y="5229225"/>
          <a:ext cx="4937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公式" r:id="rId15" imgW="114120" imgH="203040" progId="Equation.3">
                  <p:embed/>
                </p:oleObj>
              </mc:Choice>
              <mc:Fallback>
                <p:oleObj name="公式" r:id="rId15" imgW="11412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229225"/>
                        <a:ext cx="493712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8" name="Line 24"/>
          <p:cNvSpPr>
            <a:spLocks noChangeShapeType="1"/>
          </p:cNvSpPr>
          <p:nvPr/>
        </p:nvSpPr>
        <p:spPr bwMode="auto">
          <a:xfrm flipH="1">
            <a:off x="5724525" y="5084763"/>
            <a:ext cx="4318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6156325" y="5097463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10" name="Object 26"/>
          <p:cNvGraphicFramePr>
            <a:graphicFrameLocks noChangeAspect="1"/>
          </p:cNvGraphicFramePr>
          <p:nvPr/>
        </p:nvGraphicFramePr>
        <p:xfrm>
          <a:off x="6300788" y="5084763"/>
          <a:ext cx="6032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公式" r:id="rId17" imgW="139680" imgH="228600" progId="Equation.3">
                  <p:embed/>
                </p:oleObj>
              </mc:Choice>
              <mc:Fallback>
                <p:oleObj name="公式" r:id="rId17" imgW="13968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084763"/>
                        <a:ext cx="6032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1" name="Line 27"/>
          <p:cNvSpPr>
            <a:spLocks noChangeShapeType="1"/>
          </p:cNvSpPr>
          <p:nvPr/>
        </p:nvSpPr>
        <p:spPr bwMode="auto">
          <a:xfrm flipV="1">
            <a:off x="6156325" y="46656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5868988" y="4437063"/>
          <a:ext cx="43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公式" r:id="rId19" imgW="139680" imgH="215640" progId="Equation.3">
                  <p:embed/>
                </p:oleObj>
              </mc:Choice>
              <mc:Fallback>
                <p:oleObj name="公式" r:id="rId19" imgW="13968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4437063"/>
                        <a:ext cx="431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3" name="Line 29"/>
          <p:cNvSpPr>
            <a:spLocks noChangeShapeType="1"/>
          </p:cNvSpPr>
          <p:nvPr/>
        </p:nvSpPr>
        <p:spPr bwMode="auto">
          <a:xfrm flipV="1">
            <a:off x="6156325" y="4581525"/>
            <a:ext cx="50323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6659563" y="4292600"/>
            <a:ext cx="288925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6156325" y="4725988"/>
            <a:ext cx="10080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7164388" y="458152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17" name="Object 33"/>
          <p:cNvGraphicFramePr>
            <a:graphicFrameLocks noChangeAspect="1"/>
          </p:cNvGraphicFramePr>
          <p:nvPr/>
        </p:nvGraphicFramePr>
        <p:xfrm>
          <a:off x="7975600" y="4416425"/>
          <a:ext cx="2476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6" name="公式" r:id="rId21" imgW="139680" imgH="139680" progId="Equation.3">
                  <p:embed/>
                </p:oleObj>
              </mc:Choice>
              <mc:Fallback>
                <p:oleObj name="公式" r:id="rId21" imgW="139680" imgH="1396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4416425"/>
                        <a:ext cx="2476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18" name="Object 34"/>
          <p:cNvGraphicFramePr>
            <a:graphicFrameLocks noChangeAspect="1"/>
          </p:cNvGraphicFramePr>
          <p:nvPr/>
        </p:nvGraphicFramePr>
        <p:xfrm>
          <a:off x="6221413" y="4437063"/>
          <a:ext cx="438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7" name="公式" r:id="rId23" imgW="177480" imgH="203040" progId="Equation.3">
                  <p:embed/>
                </p:oleObj>
              </mc:Choice>
              <mc:Fallback>
                <p:oleObj name="公式" r:id="rId23" imgW="177480" imgH="2030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4437063"/>
                        <a:ext cx="438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19" name="Object 35"/>
          <p:cNvGraphicFramePr>
            <a:graphicFrameLocks noChangeAspect="1"/>
          </p:cNvGraphicFramePr>
          <p:nvPr/>
        </p:nvGraphicFramePr>
        <p:xfrm>
          <a:off x="6891338" y="4705350"/>
          <a:ext cx="3762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8" name="公式" r:id="rId25" imgW="139680" imgH="241200" progId="Equation.3">
                  <p:embed/>
                </p:oleObj>
              </mc:Choice>
              <mc:Fallback>
                <p:oleObj name="公式" r:id="rId25" imgW="139680" imgH="241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4705350"/>
                        <a:ext cx="3762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0" name="Object 36"/>
          <p:cNvGraphicFramePr>
            <a:graphicFrameLocks noChangeAspect="1"/>
          </p:cNvGraphicFramePr>
          <p:nvPr/>
        </p:nvGraphicFramePr>
        <p:xfrm>
          <a:off x="611188" y="2276475"/>
          <a:ext cx="3860800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公式" r:id="rId27" imgW="1638000" imgH="939600" progId="Equation.3">
                  <p:embed/>
                </p:oleObj>
              </mc:Choice>
              <mc:Fallback>
                <p:oleObj name="公式" r:id="rId27" imgW="1638000" imgH="939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276475"/>
                        <a:ext cx="3860800" cy="220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1" name="Line 37"/>
          <p:cNvSpPr>
            <a:spLocks noChangeShapeType="1"/>
          </p:cNvSpPr>
          <p:nvPr/>
        </p:nvSpPr>
        <p:spPr bwMode="auto">
          <a:xfrm flipV="1">
            <a:off x="6156325" y="4868863"/>
            <a:ext cx="215900" cy="215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22" name="Object 38"/>
          <p:cNvGraphicFramePr>
            <a:graphicFrameLocks noChangeAspect="1"/>
          </p:cNvGraphicFramePr>
          <p:nvPr/>
        </p:nvGraphicFramePr>
        <p:xfrm>
          <a:off x="301625" y="4581525"/>
          <a:ext cx="41259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公式" r:id="rId29" imgW="1688760" imgH="507960" progId="Equation.3">
                  <p:embed/>
                </p:oleObj>
              </mc:Choice>
              <mc:Fallback>
                <p:oleObj name="公式" r:id="rId29" imgW="1688760" imgH="50796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4581525"/>
                        <a:ext cx="41259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528638" y="209550"/>
          <a:ext cx="82200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公式" r:id="rId3" imgW="3124080" imgH="457200" progId="Equation.3">
                  <p:embed/>
                </p:oleObj>
              </mc:Choice>
              <mc:Fallback>
                <p:oleObj name="公式" r:id="rId3" imgW="31240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09550"/>
                        <a:ext cx="82200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900113" y="1412875"/>
          <a:ext cx="30734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公式" r:id="rId5" imgW="1168200" imgH="330120" progId="Equation.3">
                  <p:embed/>
                </p:oleObj>
              </mc:Choice>
              <mc:Fallback>
                <p:oleObj name="公式" r:id="rId5" imgW="116820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12875"/>
                        <a:ext cx="30734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611188" y="2133600"/>
          <a:ext cx="78501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公式" r:id="rId7" imgW="2984400" imgH="482400" progId="Equation.3">
                  <p:embed/>
                </p:oleObj>
              </mc:Choice>
              <mc:Fallback>
                <p:oleObj name="公式" r:id="rId7" imgW="2984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133600"/>
                        <a:ext cx="785018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276600" y="3357563"/>
          <a:ext cx="284003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公式" r:id="rId9" imgW="1079280" imgH="228600" progId="Equation.3">
                  <p:embed/>
                </p:oleObj>
              </mc:Choice>
              <mc:Fallback>
                <p:oleObj name="公式" r:id="rId9" imgW="10792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7563"/>
                        <a:ext cx="2840038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735013" y="4005263"/>
          <a:ext cx="62134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公式" r:id="rId11" imgW="2361960" imgH="215640" progId="Equation.3">
                  <p:embed/>
                </p:oleObj>
              </mc:Choice>
              <mc:Fallback>
                <p:oleObj name="公式" r:id="rId11" imgW="23619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4005263"/>
                        <a:ext cx="62134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3203575" y="4581525"/>
          <a:ext cx="21717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公式" r:id="rId13" imgW="825480" imgH="228600" progId="Equation.3">
                  <p:embed/>
                </p:oleObj>
              </mc:Choice>
              <mc:Fallback>
                <p:oleObj name="公式" r:id="rId13" imgW="8254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581525"/>
                        <a:ext cx="2171700" cy="601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7235825" y="4581525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(3.1-13)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924300" y="5157788"/>
            <a:ext cx="3816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平面的向量式法式方程</a:t>
            </a:r>
          </a:p>
        </p:txBody>
      </p:sp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611188" y="5668963"/>
          <a:ext cx="23764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公式" r:id="rId15" imgW="901440" imgH="215640" progId="Equation.3">
                  <p:embed/>
                </p:oleObj>
              </mc:Choice>
              <mc:Fallback>
                <p:oleObj name="公式" r:id="rId15" imgW="90144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668963"/>
                        <a:ext cx="237648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3276600" y="5661025"/>
          <a:ext cx="40417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公式" r:id="rId17" imgW="1536480" imgH="228600" progId="Equation.3">
                  <p:embed/>
                </p:oleObj>
              </mc:Choice>
              <mc:Fallback>
                <p:oleObj name="公式" r:id="rId17" imgW="15364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61025"/>
                        <a:ext cx="40417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1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98475" y="333375"/>
          <a:ext cx="2705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公式" r:id="rId3" imgW="1028520" imgH="215640" progId="Equation.3">
                  <p:embed/>
                </p:oleObj>
              </mc:Choice>
              <mc:Fallback>
                <p:oleObj name="公式" r:id="rId3" imgW="10285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33375"/>
                        <a:ext cx="27051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116013" y="836613"/>
          <a:ext cx="54451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公式" r:id="rId5" imgW="2070000" imgH="203040" progId="Equation.3">
                  <p:embed/>
                </p:oleObj>
              </mc:Choice>
              <mc:Fallback>
                <p:oleObj name="公式" r:id="rId5" imgW="20700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836613"/>
                        <a:ext cx="544512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164388" y="836613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(3.1-14)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211638" y="1412875"/>
            <a:ext cx="2735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平面的法式方程</a:t>
            </a:r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468313" y="1916113"/>
          <a:ext cx="84836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公式" r:id="rId7" imgW="3225600" imgH="431640" progId="Equation.3">
                  <p:embed/>
                </p:oleObj>
              </mc:Choice>
              <mc:Fallback>
                <p:oleObj name="公式" r:id="rId7" imgW="322560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16113"/>
                        <a:ext cx="84836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900113" y="31416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①</a:t>
            </a:r>
            <a:endParaRPr lang="en-US" altLang="zh-CN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539750" y="3141663"/>
          <a:ext cx="83502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公式" r:id="rId9" imgW="3174840" imgH="457200" progId="Equation.3">
                  <p:embed/>
                </p:oleObj>
              </mc:Choice>
              <mc:Fallback>
                <p:oleObj name="公式" r:id="rId9" imgW="317484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141663"/>
                        <a:ext cx="835025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900113" y="43656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②</a:t>
            </a:r>
            <a:endParaRPr lang="en-US" altLang="zh-CN"/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1403350" y="4386263"/>
          <a:ext cx="68468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公式" r:id="rId11" imgW="2603160" imgH="215640" progId="Equation.3">
                  <p:embed/>
                </p:oleObj>
              </mc:Choice>
              <mc:Fallback>
                <p:oleObj name="公式" r:id="rId11" imgW="260316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386263"/>
                        <a:ext cx="68468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900113" y="5013325"/>
          <a:ext cx="524351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9" name="公式" r:id="rId13" imgW="1993680" imgH="431640" progId="Equation.3">
                  <p:embed/>
                </p:oleObj>
              </mc:Choice>
              <mc:Fallback>
                <p:oleObj name="公式" r:id="rId13" imgW="19936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13325"/>
                        <a:ext cx="5243512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5867400" y="5394325"/>
          <a:ext cx="2089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公式" r:id="rId15" imgW="838080" imgH="215640" progId="Equation.3">
                  <p:embed/>
                </p:oleObj>
              </mc:Choice>
              <mc:Fallback>
                <p:oleObj name="公式" r:id="rId15" imgW="83808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394325"/>
                        <a:ext cx="2089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 autoUpdateAnimBg="0"/>
      <p:bldP spid="44041" grpId="0"/>
      <p:bldP spid="440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547813" y="404813"/>
          <a:ext cx="589756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公式" r:id="rId3" imgW="2323800" imgH="266400" progId="Equation.3">
                  <p:embed/>
                </p:oleObj>
              </mc:Choice>
              <mc:Fallback>
                <p:oleObj name="公式" r:id="rId3" imgW="232380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04813"/>
                        <a:ext cx="5897562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AutoShape 15"/>
          <p:cNvSpPr>
            <a:spLocks noChangeArrowheads="1"/>
          </p:cNvSpPr>
          <p:nvPr/>
        </p:nvSpPr>
        <p:spPr bwMode="auto">
          <a:xfrm rot="1321261">
            <a:off x="6159500" y="1885950"/>
            <a:ext cx="2439988" cy="819150"/>
          </a:xfrm>
          <a:prstGeom prst="parallelogram">
            <a:avLst>
              <a:gd name="adj" fmla="val 78370"/>
            </a:avLst>
          </a:prstGeom>
          <a:solidFill>
            <a:srgbClr val="99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rot="20540992" flipV="1">
            <a:off x="6045200" y="1577975"/>
            <a:ext cx="0" cy="1828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5364163" y="3357563"/>
            <a:ext cx="977900" cy="971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6297613" y="3370263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6281738" y="3416300"/>
          <a:ext cx="2286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公式" r:id="rId5" imgW="228600" imgH="253800" progId="Equation.3">
                  <p:embed/>
                </p:oleObj>
              </mc:Choice>
              <mc:Fallback>
                <p:oleObj name="公式" r:id="rId5" imgW="22860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416300"/>
                        <a:ext cx="2286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1" name="Object 27"/>
          <p:cNvGraphicFramePr>
            <a:graphicFrameLocks noChangeAspect="1"/>
          </p:cNvGraphicFramePr>
          <p:nvPr/>
        </p:nvGraphicFramePr>
        <p:xfrm>
          <a:off x="5057775" y="4208463"/>
          <a:ext cx="265113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公式" r:id="rId7" imgW="266400" imgH="253800" progId="Equation.3">
                  <p:embed/>
                </p:oleObj>
              </mc:Choice>
              <mc:Fallback>
                <p:oleObj name="公式" r:id="rId7" imgW="26640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4208463"/>
                        <a:ext cx="265113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7793038" y="3128963"/>
          <a:ext cx="2651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公式" r:id="rId9" imgW="266400" imgH="330120" progId="Equation.3">
                  <p:embed/>
                </p:oleObj>
              </mc:Choice>
              <mc:Fallback>
                <p:oleObj name="公式" r:id="rId9" imgW="266400" imgH="330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3128963"/>
                        <a:ext cx="2651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5849938" y="1400175"/>
          <a:ext cx="2143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公式" r:id="rId11" imgW="215640" imgH="266400" progId="Equation.3">
                  <p:embed/>
                </p:oleObj>
              </mc:Choice>
              <mc:Fallback>
                <p:oleObj name="公式" r:id="rId11" imgW="215640" imgH="266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1400175"/>
                        <a:ext cx="2143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Object 30"/>
          <p:cNvGraphicFramePr>
            <a:graphicFrameLocks noChangeAspect="1"/>
          </p:cNvGraphicFramePr>
          <p:nvPr/>
        </p:nvGraphicFramePr>
        <p:xfrm>
          <a:off x="5724525" y="2781300"/>
          <a:ext cx="5762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公式" r:id="rId13" imgW="152280" imgH="228600" progId="Equation.3">
                  <p:embed/>
                </p:oleObj>
              </mc:Choice>
              <mc:Fallback>
                <p:oleObj name="公式" r:id="rId13" imgW="1522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781300"/>
                        <a:ext cx="57626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Object 31"/>
          <p:cNvGraphicFramePr>
            <a:graphicFrameLocks noChangeAspect="1"/>
          </p:cNvGraphicFramePr>
          <p:nvPr/>
        </p:nvGraphicFramePr>
        <p:xfrm>
          <a:off x="6713538" y="3416300"/>
          <a:ext cx="3302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公式" r:id="rId15" imgW="152280" imgH="215640" progId="Equation.3">
                  <p:embed/>
                </p:oleObj>
              </mc:Choice>
              <mc:Fallback>
                <p:oleObj name="公式" r:id="rId15" imgW="15228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3416300"/>
                        <a:ext cx="3302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5849938" y="3633788"/>
          <a:ext cx="476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公式" r:id="rId17" imgW="190440" imgH="215640" progId="Equation.3">
                  <p:embed/>
                </p:oleObj>
              </mc:Choice>
              <mc:Fallback>
                <p:oleObj name="公式" r:id="rId17" imgW="190440" imgH="215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3633788"/>
                        <a:ext cx="476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6334125" y="3384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H="1">
            <a:off x="5921375" y="33448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 flipV="1">
            <a:off x="6157913" y="2840038"/>
            <a:ext cx="1444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40" name="Object 36"/>
          <p:cNvGraphicFramePr>
            <a:graphicFrameLocks noChangeAspect="1"/>
          </p:cNvGraphicFramePr>
          <p:nvPr/>
        </p:nvGraphicFramePr>
        <p:xfrm>
          <a:off x="8027988" y="2205038"/>
          <a:ext cx="3587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公式" r:id="rId19" imgW="203040" imgH="164880" progId="Equation.3">
                  <p:embed/>
                </p:oleObj>
              </mc:Choice>
              <mc:Fallback>
                <p:oleObj name="公式" r:id="rId19" imgW="203040" imgH="1648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205038"/>
                        <a:ext cx="3587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1" name="Object 37"/>
          <p:cNvGraphicFramePr>
            <a:graphicFrameLocks noChangeAspect="1"/>
          </p:cNvGraphicFramePr>
          <p:nvPr/>
        </p:nvGraphicFramePr>
        <p:xfrm>
          <a:off x="6342063" y="1944688"/>
          <a:ext cx="42703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公式" r:id="rId21" imgW="241200" imgH="228600" progId="Equation.3">
                  <p:embed/>
                </p:oleObj>
              </mc:Choice>
              <mc:Fallback>
                <p:oleObj name="公式" r:id="rId21" imgW="241200" imgH="2286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1944688"/>
                        <a:ext cx="427037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6321425" y="2492375"/>
            <a:ext cx="358775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V="1">
            <a:off x="6680200" y="2133600"/>
            <a:ext cx="144463" cy="3587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6243638" y="2492375"/>
          <a:ext cx="3444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公式" r:id="rId23" imgW="139680" imgH="228600" progId="Equation.3">
                  <p:embed/>
                </p:oleObj>
              </mc:Choice>
              <mc:Fallback>
                <p:oleObj name="公式" r:id="rId23" imgW="13968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2492375"/>
                        <a:ext cx="3444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6300788" y="2708275"/>
            <a:ext cx="107950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7380288" y="2276475"/>
            <a:ext cx="720725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48" name="Object 44"/>
          <p:cNvGraphicFramePr>
            <a:graphicFrameLocks noChangeAspect="1"/>
          </p:cNvGraphicFramePr>
          <p:nvPr/>
        </p:nvGraphicFramePr>
        <p:xfrm>
          <a:off x="6948488" y="2852738"/>
          <a:ext cx="37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公式" r:id="rId25" imgW="139680" imgH="241200" progId="Equation.3">
                  <p:embed/>
                </p:oleObj>
              </mc:Choice>
              <mc:Fallback>
                <p:oleObj name="公式" r:id="rId25" imgW="139680" imgH="2412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852738"/>
                        <a:ext cx="37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6804025" y="2154238"/>
            <a:ext cx="1223963" cy="1428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6804025" y="2154238"/>
            <a:ext cx="1008063" cy="503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52" name="Object 48"/>
          <p:cNvGraphicFramePr>
            <a:graphicFrameLocks noChangeAspect="1"/>
          </p:cNvGraphicFramePr>
          <p:nvPr/>
        </p:nvGraphicFramePr>
        <p:xfrm>
          <a:off x="7812088" y="2420938"/>
          <a:ext cx="2651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公式" r:id="rId27" imgW="126720" imgH="177480" progId="Equation.3">
                  <p:embed/>
                </p:oleObj>
              </mc:Choice>
              <mc:Fallback>
                <p:oleObj name="公式" r:id="rId27" imgW="126720" imgH="177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420938"/>
                        <a:ext cx="2651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53" name="Line 49"/>
          <p:cNvSpPr>
            <a:spLocks noChangeShapeType="1"/>
          </p:cNvSpPr>
          <p:nvPr/>
        </p:nvSpPr>
        <p:spPr bwMode="auto">
          <a:xfrm flipV="1">
            <a:off x="6804025" y="1989138"/>
            <a:ext cx="647700" cy="1444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54" name="Object 50"/>
          <p:cNvGraphicFramePr>
            <a:graphicFrameLocks noChangeAspect="1"/>
          </p:cNvGraphicFramePr>
          <p:nvPr/>
        </p:nvGraphicFramePr>
        <p:xfrm>
          <a:off x="6907213" y="1682750"/>
          <a:ext cx="2905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公式" r:id="rId29" imgW="139680" imgH="215640" progId="Equation.3">
                  <p:embed/>
                </p:oleObj>
              </mc:Choice>
              <mc:Fallback>
                <p:oleObj name="公式" r:id="rId29" imgW="139680" imgH="215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213" y="1682750"/>
                        <a:ext cx="29051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5" name="Object 51"/>
          <p:cNvGraphicFramePr>
            <a:graphicFrameLocks noChangeAspect="1"/>
          </p:cNvGraphicFramePr>
          <p:nvPr/>
        </p:nvGraphicFramePr>
        <p:xfrm>
          <a:off x="812800" y="1025525"/>
          <a:ext cx="44799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公式" r:id="rId31" imgW="1765080" imgH="241200" progId="Equation.3">
                  <p:embed/>
                </p:oleObj>
              </mc:Choice>
              <mc:Fallback>
                <p:oleObj name="公式" r:id="rId31" imgW="1765080" imgH="2412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025525"/>
                        <a:ext cx="44799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6" name="Object 52"/>
          <p:cNvGraphicFramePr>
            <a:graphicFrameLocks noChangeAspect="1"/>
          </p:cNvGraphicFramePr>
          <p:nvPr/>
        </p:nvGraphicFramePr>
        <p:xfrm>
          <a:off x="1497013" y="1557338"/>
          <a:ext cx="26431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公式" r:id="rId33" imgW="1041120" imgH="266400" progId="Equation.3">
                  <p:embed/>
                </p:oleObj>
              </mc:Choice>
              <mc:Fallback>
                <p:oleObj name="公式" r:id="rId33" imgW="1041120" imgH="2664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557338"/>
                        <a:ext cx="264318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7" name="Object 53"/>
          <p:cNvGraphicFramePr>
            <a:graphicFrameLocks noChangeAspect="1"/>
          </p:cNvGraphicFramePr>
          <p:nvPr/>
        </p:nvGraphicFramePr>
        <p:xfrm>
          <a:off x="514350" y="2184400"/>
          <a:ext cx="35766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公式" r:id="rId35" imgW="1409400" imgH="266400" progId="Equation.3">
                  <p:embed/>
                </p:oleObj>
              </mc:Choice>
              <mc:Fallback>
                <p:oleObj name="公式" r:id="rId35" imgW="1409400" imgH="2664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184400"/>
                        <a:ext cx="35766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8" name="Object 54"/>
          <p:cNvGraphicFramePr>
            <a:graphicFrameLocks noChangeAspect="1"/>
          </p:cNvGraphicFramePr>
          <p:nvPr/>
        </p:nvGraphicFramePr>
        <p:xfrm>
          <a:off x="539750" y="2781300"/>
          <a:ext cx="32226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5" name="公式" r:id="rId37" imgW="1269720" imgH="253800" progId="Equation.3">
                  <p:embed/>
                </p:oleObj>
              </mc:Choice>
              <mc:Fallback>
                <p:oleObj name="公式" r:id="rId37" imgW="1269720" imgH="2538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32226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2771775" y="3357563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(3.1-1)</a:t>
            </a: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6516688" y="450850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chemeClr val="tx2"/>
                </a:solidFill>
                <a:latin typeface="宋体" panose="02010600030101010101" pitchFamily="2" charset="-122"/>
              </a:rPr>
              <a:t>图</a:t>
            </a:r>
            <a:r>
              <a:rPr kumimoji="1" lang="en-US" altLang="zh-CN" sz="2400" b="1">
                <a:solidFill>
                  <a:schemeClr val="tx2"/>
                </a:solidFill>
                <a:latin typeface="宋体" panose="02010600030101010101" pitchFamily="2" charset="-122"/>
              </a:rPr>
              <a:t>3-1</a:t>
            </a:r>
          </a:p>
        </p:txBody>
      </p:sp>
      <p:graphicFrame>
        <p:nvGraphicFramePr>
          <p:cNvPr id="21562" name="Object 58"/>
          <p:cNvGraphicFramePr>
            <a:graphicFrameLocks noChangeAspect="1"/>
          </p:cNvGraphicFramePr>
          <p:nvPr/>
        </p:nvGraphicFramePr>
        <p:xfrm>
          <a:off x="395288" y="3933825"/>
          <a:ext cx="42545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公式" r:id="rId39" imgW="1676160" imgH="457200" progId="Equation.3">
                  <p:embed/>
                </p:oleObj>
              </mc:Choice>
              <mc:Fallback>
                <p:oleObj name="公式" r:id="rId39" imgW="1676160" imgH="457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933825"/>
                        <a:ext cx="42545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900113" y="4437063"/>
            <a:ext cx="34559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>
            <a:off x="447675" y="5013325"/>
            <a:ext cx="3587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65" name="Object 61"/>
          <p:cNvGraphicFramePr>
            <a:graphicFrameLocks noChangeAspect="1"/>
          </p:cNvGraphicFramePr>
          <p:nvPr/>
        </p:nvGraphicFramePr>
        <p:xfrm>
          <a:off x="827088" y="5157788"/>
          <a:ext cx="570388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公式" r:id="rId41" imgW="2247840" imgH="241200" progId="Equation.3">
                  <p:embed/>
                </p:oleObj>
              </mc:Choice>
              <mc:Fallback>
                <p:oleObj name="公式" r:id="rId41" imgW="2247840" imgH="241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157788"/>
                        <a:ext cx="5703887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6" name="Object 62"/>
          <p:cNvGraphicFramePr>
            <a:graphicFrameLocks noChangeAspect="1"/>
          </p:cNvGraphicFramePr>
          <p:nvPr/>
        </p:nvGraphicFramePr>
        <p:xfrm>
          <a:off x="2189163" y="5734050"/>
          <a:ext cx="45434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" name="公式" r:id="rId43" imgW="1790640" imgH="241200" progId="Equation.3">
                  <p:embed/>
                </p:oleObj>
              </mc:Choice>
              <mc:Fallback>
                <p:oleObj name="公式" r:id="rId43" imgW="1790640" imgH="241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5734050"/>
                        <a:ext cx="45434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9" grpId="0"/>
      <p:bldP spid="2156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541338" y="333375"/>
          <a:ext cx="554355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公式" r:id="rId3" imgW="2108160" imgH="660240" progId="Equation.3">
                  <p:embed/>
                </p:oleObj>
              </mc:Choice>
              <mc:Fallback>
                <p:oleObj name="公式" r:id="rId3" imgW="21081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33375"/>
                        <a:ext cx="5543550" cy="173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00113" y="2060575"/>
            <a:ext cx="45354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一般方程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(3.1-10)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法式化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27088" y="2636838"/>
            <a:ext cx="45354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已知在直角坐标系下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124075" y="3213100"/>
          <a:ext cx="49768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公式" r:id="rId5" imgW="1892160" imgH="215640" progId="Equation.3">
                  <p:embed/>
                </p:oleObj>
              </mc:Choice>
              <mc:Fallback>
                <p:oleObj name="公式" r:id="rId5" imgW="18921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213100"/>
                        <a:ext cx="49768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3536950" y="3789363"/>
          <a:ext cx="20050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公式" r:id="rId7" imgW="761760" imgH="215640" progId="Equation.3">
                  <p:embed/>
                </p:oleObj>
              </mc:Choice>
              <mc:Fallback>
                <p:oleObj name="公式" r:id="rId7" imgW="7617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3789363"/>
                        <a:ext cx="20050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900113" y="4373563"/>
          <a:ext cx="39084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公式" r:id="rId9" imgW="1485720" imgH="215640" progId="Equation.3">
                  <p:embed/>
                </p:oleObj>
              </mc:Choice>
              <mc:Fallback>
                <p:oleObj name="公式" r:id="rId9" imgW="148572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373563"/>
                        <a:ext cx="39084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3203575" y="4981575"/>
          <a:ext cx="21034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公式" r:id="rId11" imgW="799920" imgH="203040" progId="Equation.3">
                  <p:embed/>
                </p:oleObj>
              </mc:Choice>
              <mc:Fallback>
                <p:oleObj name="公式" r:id="rId11" imgW="79992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981575"/>
                        <a:ext cx="21034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235825" y="494665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(3.1-15)</a:t>
            </a:r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809625" y="5524500"/>
          <a:ext cx="44100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公式" r:id="rId13" imgW="1676160" imgH="215640" progId="Equation.3">
                  <p:embed/>
                </p:oleObj>
              </mc:Choice>
              <mc:Fallback>
                <p:oleObj name="公式" r:id="rId13" imgW="167616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5524500"/>
                        <a:ext cx="44100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787900" y="6000750"/>
            <a:ext cx="3603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6032500" y="1371600"/>
          <a:ext cx="24479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公式" r:id="rId15" imgW="1130040" imgH="203040" progId="Equation.3">
                  <p:embed/>
                </p:oleObj>
              </mc:Choice>
              <mc:Fallback>
                <p:oleObj name="公式" r:id="rId15" imgW="113004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371600"/>
                        <a:ext cx="24479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2195513" y="333375"/>
          <a:ext cx="46101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公式" r:id="rId3" imgW="1752480" imgH="444240" progId="Equation.3">
                  <p:embed/>
                </p:oleObj>
              </mc:Choice>
              <mc:Fallback>
                <p:oleObj name="公式" r:id="rId3" imgW="17524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33375"/>
                        <a:ext cx="4610100" cy="11699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415925" y="1557338"/>
          <a:ext cx="48768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公式" r:id="rId5" imgW="1854000" imgH="215640" progId="Equation.3">
                  <p:embed/>
                </p:oleObj>
              </mc:Choice>
              <mc:Fallback>
                <p:oleObj name="公式" r:id="rId5" imgW="18540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557338"/>
                        <a:ext cx="48768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522538" y="2205038"/>
          <a:ext cx="380523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公式" r:id="rId7" imgW="1549080" imgH="203040" progId="Equation.3">
                  <p:embed/>
                </p:oleObj>
              </mc:Choice>
              <mc:Fallback>
                <p:oleObj name="公式" r:id="rId7" imgW="15490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2205038"/>
                        <a:ext cx="3805237" cy="5413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175500" y="2138363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(3.1-16)</a:t>
            </a:r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465138" y="2797175"/>
          <a:ext cx="82835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公式" r:id="rId9" imgW="3149280" imgH="431640" progId="Equation.3">
                  <p:embed/>
                </p:oleObj>
              </mc:Choice>
              <mc:Fallback>
                <p:oleObj name="公式" r:id="rId9" imgW="314928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797175"/>
                        <a:ext cx="8283575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971550" y="3910013"/>
          <a:ext cx="46085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公式" r:id="rId11" imgW="1739880" imgH="203040" progId="Equation.3">
                  <p:embed/>
                </p:oleObj>
              </mc:Choice>
              <mc:Fallback>
                <p:oleObj name="公式" r:id="rId11" imgW="17398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10013"/>
                        <a:ext cx="46085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68313" y="2060575"/>
            <a:ext cx="46085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484188" y="4467225"/>
          <a:ext cx="8313737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公式" r:id="rId13" imgW="3288960" imgH="698400" progId="Equation.3">
                  <p:embed/>
                </p:oleObj>
              </mc:Choice>
              <mc:Fallback>
                <p:oleObj name="公式" r:id="rId13" imgW="3288960" imgH="698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467225"/>
                        <a:ext cx="8313737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293938" y="6092825"/>
            <a:ext cx="10080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331913" y="188913"/>
          <a:ext cx="63500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公式" r:id="rId3" imgW="2412720" imgH="431640" progId="Equation.3">
                  <p:embed/>
                </p:oleObj>
              </mc:Choice>
              <mc:Fallback>
                <p:oleObj name="公式" r:id="rId3" imgW="24127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88913"/>
                        <a:ext cx="63500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95288" y="1412875"/>
          <a:ext cx="28813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公式" r:id="rId5" imgW="1130040" imgH="203040" progId="Equation.3">
                  <p:embed/>
                </p:oleObj>
              </mc:Choice>
              <mc:Fallback>
                <p:oleObj name="公式" r:id="rId5" imgW="11300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28813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258888" y="1916113"/>
            <a:ext cx="18732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373063" y="1989138"/>
          <a:ext cx="83883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公式" r:id="rId7" imgW="3187440" imgH="457200" progId="Equation.3">
                  <p:embed/>
                </p:oleObj>
              </mc:Choice>
              <mc:Fallback>
                <p:oleObj name="公式" r:id="rId7" imgW="31874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989138"/>
                        <a:ext cx="838835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46075" y="3141663"/>
          <a:ext cx="5046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公式" r:id="rId9" imgW="1917360" imgH="215640" progId="Equation.3">
                  <p:embed/>
                </p:oleObj>
              </mc:Choice>
              <mc:Fallback>
                <p:oleObj name="公式" r:id="rId9" imgW="19173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141663"/>
                        <a:ext cx="5046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786063" y="3573463"/>
          <a:ext cx="34417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公式" r:id="rId11" imgW="1307880" imgH="393480" progId="Equation.3">
                  <p:embed/>
                </p:oleObj>
              </mc:Choice>
              <mc:Fallback>
                <p:oleObj name="公式" r:id="rId11" imgW="13078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573463"/>
                        <a:ext cx="344170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71475" y="4581525"/>
          <a:ext cx="434498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公式" r:id="rId13" imgW="1650960" imgH="393480" progId="Equation.3">
                  <p:embed/>
                </p:oleObj>
              </mc:Choice>
              <mc:Fallback>
                <p:oleObj name="公式" r:id="rId13" imgW="16509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4581525"/>
                        <a:ext cx="434498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195513" y="5516563"/>
          <a:ext cx="52562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公式" r:id="rId15" imgW="1866600" imgH="393480" progId="Equation.3">
                  <p:embed/>
                </p:oleObj>
              </mc:Choice>
              <mc:Fallback>
                <p:oleObj name="公式" r:id="rId15" imgW="18666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516563"/>
                        <a:ext cx="52562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655638" y="231775"/>
          <a:ext cx="80200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公式" r:id="rId3" imgW="3047760" imgH="393480" progId="Equation.3">
                  <p:embed/>
                </p:oleObj>
              </mc:Choice>
              <mc:Fallback>
                <p:oleObj name="公式" r:id="rId3" imgW="3047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231775"/>
                        <a:ext cx="80200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3025775" y="1196975"/>
          <a:ext cx="34766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公式" r:id="rId5" imgW="1320480" imgH="431640" progId="Equation.3">
                  <p:embed/>
                </p:oleObj>
              </mc:Choice>
              <mc:Fallback>
                <p:oleObj name="公式" r:id="rId5" imgW="13204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1196975"/>
                        <a:ext cx="3476625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561975" y="2238375"/>
          <a:ext cx="82518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公式" r:id="rId7" imgW="3136680" imgH="698400" progId="Equation.3">
                  <p:embed/>
                </p:oleObj>
              </mc:Choice>
              <mc:Fallback>
                <p:oleObj name="公式" r:id="rId7" imgW="3136680" imgH="698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238375"/>
                        <a:ext cx="8251825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554038" y="3860800"/>
          <a:ext cx="797877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公式" r:id="rId9" imgW="3098520" imgH="431640" progId="Equation.3">
                  <p:embed/>
                </p:oleObj>
              </mc:Choice>
              <mc:Fallback>
                <p:oleObj name="公式" r:id="rId9" imgW="30985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3860800"/>
                        <a:ext cx="7978775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900113" y="5013325"/>
          <a:ext cx="37449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公式" r:id="rId11" imgW="1473120" imgH="203040" progId="Equation.3">
                  <p:embed/>
                </p:oleObj>
              </mc:Choice>
              <mc:Fallback>
                <p:oleObj name="公式" r:id="rId11" imgW="147312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13325"/>
                        <a:ext cx="37449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900113" y="5229225"/>
          <a:ext cx="748982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公式" r:id="rId13" imgW="2908080" imgH="507960" progId="Equation.3">
                  <p:embed/>
                </p:oleObj>
              </mc:Choice>
              <mc:Fallback>
                <p:oleObj name="公式" r:id="rId13" imgW="2908080" imgH="507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229225"/>
                        <a:ext cx="7489825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06375" y="188913"/>
          <a:ext cx="846931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公式" r:id="rId3" imgW="3288960" imgH="431640" progId="Equation.3">
                  <p:embed/>
                </p:oleObj>
              </mc:Choice>
              <mc:Fallback>
                <p:oleObj name="公式" r:id="rId3" imgW="3288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88913"/>
                        <a:ext cx="8469313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39750" y="333375"/>
          <a:ext cx="59610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公式" r:id="rId3" imgW="2349360" imgH="241200" progId="Equation.3">
                  <p:embed/>
                </p:oleObj>
              </mc:Choice>
              <mc:Fallback>
                <p:oleObj name="公式" r:id="rId3" imgW="23493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33375"/>
                        <a:ext cx="59610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31813" y="981075"/>
          <a:ext cx="23844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公式" r:id="rId5" imgW="939600" imgH="215640" progId="Equation.3">
                  <p:embed/>
                </p:oleObj>
              </mc:Choice>
              <mc:Fallback>
                <p:oleObj name="公式" r:id="rId5" imgW="9396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981075"/>
                        <a:ext cx="23844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555875" y="1484313"/>
          <a:ext cx="3351213" cy="178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公式" r:id="rId7" imgW="1320480" imgH="711000" progId="Equation.3">
                  <p:embed/>
                </p:oleObj>
              </mc:Choice>
              <mc:Fallback>
                <p:oleObj name="公式" r:id="rId7" imgW="132048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484313"/>
                        <a:ext cx="3351213" cy="178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308850" y="213360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(3.1-2)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68313" y="3284538"/>
          <a:ext cx="676751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公式" r:id="rId9" imgW="2565360" imgH="215640" progId="Equation.3">
                  <p:embed/>
                </p:oleObj>
              </mc:Choice>
              <mc:Fallback>
                <p:oleObj name="公式" r:id="rId9" imgW="256536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284538"/>
                        <a:ext cx="676751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971550" y="3748088"/>
            <a:ext cx="396081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900113" y="3800475"/>
          <a:ext cx="62515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公式" r:id="rId11" imgW="2463480" imgH="253800" progId="Equation.3">
                  <p:embed/>
                </p:oleObj>
              </mc:Choice>
              <mc:Fallback>
                <p:oleObj name="公式" r:id="rId11" imgW="24634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00475"/>
                        <a:ext cx="62515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987675" y="4427538"/>
          <a:ext cx="26638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公式" r:id="rId13" imgW="1015920" imgH="253800" progId="Equation.3">
                  <p:embed/>
                </p:oleObj>
              </mc:Choice>
              <mc:Fallback>
                <p:oleObj name="公式" r:id="rId13" imgW="101592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427538"/>
                        <a:ext cx="26638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7308850" y="4494213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(3.1-3)</a:t>
            </a: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971550" y="5157788"/>
          <a:ext cx="567213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公式" r:id="rId15" imgW="2234880" imgH="215640" progId="Equation.3">
                  <p:embed/>
                </p:oleObj>
              </mc:Choice>
              <mc:Fallback>
                <p:oleObj name="公式" r:id="rId15" imgW="223488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157788"/>
                        <a:ext cx="567213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798638" y="333375"/>
          <a:ext cx="4286250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公式" r:id="rId3" imgW="1688760" imgH="711000" progId="Equation.3">
                  <p:embed/>
                </p:oleObj>
              </mc:Choice>
              <mc:Fallback>
                <p:oleObj name="公式" r:id="rId3" imgW="16887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33375"/>
                        <a:ext cx="4286250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380288" y="908050"/>
            <a:ext cx="1439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(3.1-4)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66725" y="2205038"/>
          <a:ext cx="84978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公式" r:id="rId5" imgW="3670200" imgH="215640" progId="Equation.3">
                  <p:embed/>
                </p:oleObj>
              </mc:Choice>
              <mc:Fallback>
                <p:oleObj name="公式" r:id="rId5" imgW="36702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05038"/>
                        <a:ext cx="84978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115050" y="2636838"/>
            <a:ext cx="27368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71550" y="2781300"/>
            <a:ext cx="3530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平面的三点式方程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488950" y="3425825"/>
          <a:ext cx="847566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公式" r:id="rId7" imgW="3340080" imgH="431640" progId="Equation.3">
                  <p:embed/>
                </p:oleObj>
              </mc:Choice>
              <mc:Fallback>
                <p:oleObj name="公式" r:id="rId7" imgW="334008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425825"/>
                        <a:ext cx="8475663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468313" y="4508500"/>
          <a:ext cx="8153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公式" r:id="rId9" imgW="3213000" imgH="266400" progId="Equation.3">
                  <p:embed/>
                </p:oleObj>
              </mc:Choice>
              <mc:Fallback>
                <p:oleObj name="公式" r:id="rId9" imgW="321300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08500"/>
                        <a:ext cx="81534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436563" y="5229225"/>
          <a:ext cx="55753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公式" r:id="rId11" imgW="2197080" imgH="215640" progId="Equation.3">
                  <p:embed/>
                </p:oleObj>
              </mc:Choice>
              <mc:Fallback>
                <p:oleObj name="公式" r:id="rId11" imgW="21970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5229225"/>
                        <a:ext cx="55753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 rot="1321261">
            <a:off x="6189663" y="1720850"/>
            <a:ext cx="2516187" cy="1004888"/>
          </a:xfrm>
          <a:prstGeom prst="parallelogram">
            <a:avLst>
              <a:gd name="adj" fmla="val 22953"/>
            </a:avLst>
          </a:prstGeom>
          <a:solidFill>
            <a:srgbClr val="99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rot="20540992" flipV="1">
            <a:off x="6045200" y="1577975"/>
            <a:ext cx="0" cy="1828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5364163" y="3357563"/>
            <a:ext cx="977900" cy="971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297613" y="3370263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281738" y="3416300"/>
          <a:ext cx="2286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公式" r:id="rId3" imgW="228600" imgH="253800" progId="Equation.3">
                  <p:embed/>
                </p:oleObj>
              </mc:Choice>
              <mc:Fallback>
                <p:oleObj name="公式" r:id="rId3" imgW="22860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416300"/>
                        <a:ext cx="2286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057775" y="4208463"/>
          <a:ext cx="265113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公式" r:id="rId5" imgW="266400" imgH="253800" progId="Equation.3">
                  <p:embed/>
                </p:oleObj>
              </mc:Choice>
              <mc:Fallback>
                <p:oleObj name="公式" r:id="rId5" imgW="2664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4208463"/>
                        <a:ext cx="265113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7793038" y="3128963"/>
          <a:ext cx="2651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公式" r:id="rId7" imgW="266400" imgH="330120" progId="Equation.3">
                  <p:embed/>
                </p:oleObj>
              </mc:Choice>
              <mc:Fallback>
                <p:oleObj name="公式" r:id="rId7" imgW="266400" imgH="3301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3128963"/>
                        <a:ext cx="2651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5849938" y="1400175"/>
          <a:ext cx="2143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公式" r:id="rId9" imgW="215640" imgH="266400" progId="Equation.3">
                  <p:embed/>
                </p:oleObj>
              </mc:Choice>
              <mc:Fallback>
                <p:oleObj name="公式" r:id="rId9" imgW="21564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1400175"/>
                        <a:ext cx="2143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724525" y="2781300"/>
          <a:ext cx="5762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公式" r:id="rId11" imgW="152280" imgH="228600" progId="Equation.3">
                  <p:embed/>
                </p:oleObj>
              </mc:Choice>
              <mc:Fallback>
                <p:oleObj name="公式" r:id="rId11" imgW="1522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781300"/>
                        <a:ext cx="57626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6713538" y="3416300"/>
          <a:ext cx="3302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公式" r:id="rId13" imgW="152280" imgH="215640" progId="Equation.3">
                  <p:embed/>
                </p:oleObj>
              </mc:Choice>
              <mc:Fallback>
                <p:oleObj name="公式" r:id="rId13" imgW="15228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3416300"/>
                        <a:ext cx="3302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849938" y="3633788"/>
          <a:ext cx="476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公式" r:id="rId15" imgW="190440" imgH="215640" progId="Equation.3">
                  <p:embed/>
                </p:oleObj>
              </mc:Choice>
              <mc:Fallback>
                <p:oleObj name="公式" r:id="rId15" imgW="1904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3633788"/>
                        <a:ext cx="476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334125" y="33845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5921375" y="33448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 flipV="1">
            <a:off x="6157913" y="2840038"/>
            <a:ext cx="1444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8027988" y="2205038"/>
          <a:ext cx="3587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公式" r:id="rId17" imgW="203040" imgH="164880" progId="Equation.3">
                  <p:embed/>
                </p:oleObj>
              </mc:Choice>
              <mc:Fallback>
                <p:oleObj name="公式" r:id="rId17" imgW="203040" imgH="164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205038"/>
                        <a:ext cx="3587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6300788" y="2492375"/>
            <a:ext cx="358775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661150" y="2124075"/>
            <a:ext cx="144463" cy="3587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6275388" y="2349500"/>
          <a:ext cx="3127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公式" r:id="rId19" imgW="126720" imgH="215640" progId="Equation.3">
                  <p:embed/>
                </p:oleObj>
              </mc:Choice>
              <mc:Fallback>
                <p:oleObj name="公式" r:id="rId19" imgW="12672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2349500"/>
                        <a:ext cx="3127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6300788" y="2708275"/>
            <a:ext cx="107950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V="1">
            <a:off x="7380288" y="2276475"/>
            <a:ext cx="720725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6948488" y="2852738"/>
          <a:ext cx="37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公式" r:id="rId21" imgW="139680" imgH="241200" progId="Equation.3">
                  <p:embed/>
                </p:oleObj>
              </mc:Choice>
              <mc:Fallback>
                <p:oleObj name="公式" r:id="rId21" imgW="13968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852738"/>
                        <a:ext cx="37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804025" y="2154238"/>
            <a:ext cx="1223963" cy="1428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804025" y="2154238"/>
            <a:ext cx="647700" cy="3381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V="1">
            <a:off x="6804025" y="1989138"/>
            <a:ext cx="647700" cy="1444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516688" y="450850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chemeClr val="tx2"/>
                </a:solidFill>
                <a:latin typeface="宋体" panose="02010600030101010101" pitchFamily="2" charset="-122"/>
              </a:rPr>
              <a:t>图</a:t>
            </a:r>
            <a:r>
              <a:rPr kumimoji="1" lang="en-US" altLang="zh-CN" sz="2400" b="1">
                <a:solidFill>
                  <a:schemeClr val="tx2"/>
                </a:solidFill>
                <a:latin typeface="宋体" panose="02010600030101010101" pitchFamily="2" charset="-122"/>
              </a:rPr>
              <a:t>3-2</a:t>
            </a:r>
          </a:p>
        </p:txBody>
      </p:sp>
      <p:graphicFrame>
        <p:nvGraphicFramePr>
          <p:cNvPr id="24609" name="Object 33"/>
          <p:cNvGraphicFramePr>
            <a:graphicFrameLocks noChangeAspect="1"/>
          </p:cNvGraphicFramePr>
          <p:nvPr/>
        </p:nvGraphicFramePr>
        <p:xfrm>
          <a:off x="6588125" y="1484313"/>
          <a:ext cx="2476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公式" r:id="rId23" imgW="139680" imgH="139680" progId="Equation.3">
                  <p:embed/>
                </p:oleObj>
              </mc:Choice>
              <mc:Fallback>
                <p:oleObj name="公式" r:id="rId23" imgW="139680" imgH="1396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484313"/>
                        <a:ext cx="2476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0" name="Line 34"/>
          <p:cNvSpPr>
            <a:spLocks noChangeShapeType="1"/>
          </p:cNvSpPr>
          <p:nvPr/>
        </p:nvSpPr>
        <p:spPr bwMode="auto">
          <a:xfrm flipV="1">
            <a:off x="6300788" y="2492375"/>
            <a:ext cx="71913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V="1">
            <a:off x="7019925" y="1989138"/>
            <a:ext cx="431800" cy="5032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V="1">
            <a:off x="6300788" y="2636838"/>
            <a:ext cx="8636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7112000" y="2454275"/>
            <a:ext cx="287338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4614" name="Object 38"/>
          <p:cNvGraphicFramePr>
            <a:graphicFrameLocks noChangeAspect="1"/>
          </p:cNvGraphicFramePr>
          <p:nvPr/>
        </p:nvGraphicFramePr>
        <p:xfrm>
          <a:off x="6372225" y="1895475"/>
          <a:ext cx="404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公式" r:id="rId25" imgW="228600" imgH="215640" progId="Equation.3">
                  <p:embed/>
                </p:oleObj>
              </mc:Choice>
              <mc:Fallback>
                <p:oleObj name="公式" r:id="rId25" imgW="228600" imgH="215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895475"/>
                        <a:ext cx="4048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7019925" y="1557338"/>
          <a:ext cx="4318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公式" r:id="rId27" imgW="241200" imgH="215640" progId="Equation.3">
                  <p:embed/>
                </p:oleObj>
              </mc:Choice>
              <mc:Fallback>
                <p:oleObj name="公式" r:id="rId27" imgW="241200" imgH="2156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557338"/>
                        <a:ext cx="4318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7400925" y="2174875"/>
          <a:ext cx="4318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公式" r:id="rId29" imgW="241200" imgH="228600" progId="Equation.3">
                  <p:embed/>
                </p:oleObj>
              </mc:Choice>
              <mc:Fallback>
                <p:oleObj name="公式" r:id="rId29" imgW="241200" imgH="228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2174875"/>
                        <a:ext cx="4318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6588125" y="2349500"/>
          <a:ext cx="3444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公式" r:id="rId31" imgW="139680" imgH="215640" progId="Equation.3">
                  <p:embed/>
                </p:oleObj>
              </mc:Choice>
              <mc:Fallback>
                <p:oleObj name="公式" r:id="rId31" imgW="139680" imgH="215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349500"/>
                        <a:ext cx="34448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6804025" y="2492375"/>
          <a:ext cx="3444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公式" r:id="rId33" imgW="139680" imgH="228600" progId="Equation.3">
                  <p:embed/>
                </p:oleObj>
              </mc:Choice>
              <mc:Fallback>
                <p:oleObj name="公式" r:id="rId33" imgW="13968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92375"/>
                        <a:ext cx="3444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1116013" y="303213"/>
          <a:ext cx="3743325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公式" r:id="rId35" imgW="1333440" imgH="787320" progId="Equation.3">
                  <p:embed/>
                </p:oleObj>
              </mc:Choice>
              <mc:Fallback>
                <p:oleObj name="公式" r:id="rId35" imgW="1333440" imgH="78732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03213"/>
                        <a:ext cx="3743325" cy="204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39750" y="2363788"/>
          <a:ext cx="43180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公式" r:id="rId37" imgW="1701720" imgH="482400" progId="Equation.3">
                  <p:embed/>
                </p:oleObj>
              </mc:Choice>
              <mc:Fallback>
                <p:oleObj name="公式" r:id="rId37" imgW="1701720" imgH="4824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63788"/>
                        <a:ext cx="43180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534988" y="3644900"/>
          <a:ext cx="42862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公式" r:id="rId39" imgW="1688760" imgH="482400" progId="Equation.3">
                  <p:embed/>
                </p:oleObj>
              </mc:Choice>
              <mc:Fallback>
                <p:oleObj name="公式" r:id="rId39" imgW="1688760" imgH="4824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644900"/>
                        <a:ext cx="428625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2" name="Object 46"/>
          <p:cNvGraphicFramePr>
            <a:graphicFrameLocks noChangeAspect="1"/>
          </p:cNvGraphicFramePr>
          <p:nvPr/>
        </p:nvGraphicFramePr>
        <p:xfrm>
          <a:off x="749300" y="4973638"/>
          <a:ext cx="53355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公式" r:id="rId41" imgW="2158920" imgH="457200" progId="Equation.3">
                  <p:embed/>
                </p:oleObj>
              </mc:Choice>
              <mc:Fallback>
                <p:oleObj name="公式" r:id="rId41" imgW="2158920" imgH="4572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973638"/>
                        <a:ext cx="53355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7380288" y="5589588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7" grpId="0"/>
      <p:bldP spid="246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755650" y="260350"/>
          <a:ext cx="6186488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公式" r:id="rId3" imgW="2438280" imgH="939600" progId="Equation.3">
                  <p:embed/>
                </p:oleObj>
              </mc:Choice>
              <mc:Fallback>
                <p:oleObj name="公式" r:id="rId3" imgW="24382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0350"/>
                        <a:ext cx="6186488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80288" y="1484313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(3.1-6)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81050" y="2671763"/>
          <a:ext cx="32861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公式" r:id="rId5" imgW="1295280" imgH="215640" progId="Equation.3">
                  <p:embed/>
                </p:oleObj>
              </mc:Choice>
              <mc:Fallback>
                <p:oleObj name="公式" r:id="rId5" imgW="1295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671763"/>
                        <a:ext cx="328612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268538" y="3213100"/>
          <a:ext cx="36718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公式" r:id="rId7" imgW="1485720" imgH="228600" progId="Equation.3">
                  <p:embed/>
                </p:oleObj>
              </mc:Choice>
              <mc:Fallback>
                <p:oleObj name="公式" r:id="rId7" imgW="1485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213100"/>
                        <a:ext cx="367188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380288" y="3197225"/>
            <a:ext cx="1439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(3.1-7)</a:t>
            </a:r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727075" y="3789363"/>
          <a:ext cx="55737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公式" r:id="rId9" imgW="2197080" imgH="215640" progId="Equation.3">
                  <p:embed/>
                </p:oleObj>
              </mc:Choice>
              <mc:Fallback>
                <p:oleObj name="公式" r:id="rId9" imgW="21970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789363"/>
                        <a:ext cx="5573713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2268538" y="4365625"/>
          <a:ext cx="4608512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公式" r:id="rId11" imgW="1815840" imgH="711000" progId="Equation.3">
                  <p:embed/>
                </p:oleObj>
              </mc:Choice>
              <mc:Fallback>
                <p:oleObj name="公式" r:id="rId11" imgW="1815840" imgH="71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365625"/>
                        <a:ext cx="4608512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380288" y="4941888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2" grpId="0"/>
      <p:bldP spid="266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81000" y="476250"/>
          <a:ext cx="8526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公式" r:id="rId3" imgW="3682800" imgH="215640" progId="Equation.3">
                  <p:embed/>
                </p:oleObj>
              </mc:Choice>
              <mc:Fallback>
                <p:oleObj name="公式" r:id="rId3" imgW="36828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6250"/>
                        <a:ext cx="85264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084888" y="908050"/>
            <a:ext cx="26638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27088" y="1125538"/>
            <a:ext cx="3530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平面的截距式方程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82650" y="1844675"/>
          <a:ext cx="79962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公式" r:id="rId5" imgW="3454200" imgH="215640" progId="Equation.3">
                  <p:embed/>
                </p:oleObj>
              </mc:Choice>
              <mc:Fallback>
                <p:oleObj name="公式" r:id="rId5" imgW="34542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1844675"/>
                        <a:ext cx="79962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835150" y="2438400"/>
          <a:ext cx="2771775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公式" r:id="rId7" imgW="1091880" imgH="711000" progId="Equation.3">
                  <p:embed/>
                </p:oleObj>
              </mc:Choice>
              <mc:Fallback>
                <p:oleObj name="公式" r:id="rId7" imgW="1091880" imgH="71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438400"/>
                        <a:ext cx="2771775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6035675" y="2824163"/>
            <a:ext cx="2590800" cy="2152650"/>
            <a:chOff x="1657" y="1321"/>
            <a:chExt cx="2974" cy="1910"/>
          </a:xfrm>
        </p:grpSpPr>
        <p:grpSp>
          <p:nvGrpSpPr>
            <p:cNvPr id="27658" name="Group 10"/>
            <p:cNvGrpSpPr>
              <a:grpSpLocks/>
            </p:cNvGrpSpPr>
            <p:nvPr/>
          </p:nvGrpSpPr>
          <p:grpSpPr bwMode="auto">
            <a:xfrm>
              <a:off x="1657" y="1321"/>
              <a:ext cx="2974" cy="1910"/>
              <a:chOff x="1657" y="1321"/>
              <a:chExt cx="2974" cy="1910"/>
            </a:xfrm>
          </p:grpSpPr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 rot="721836" flipH="1">
                <a:off x="1900" y="2592"/>
                <a:ext cx="62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 flipV="1">
                <a:off x="2592" y="1488"/>
                <a:ext cx="0" cy="11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 flipH="1">
                <a:off x="2592" y="2660"/>
                <a:ext cx="18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7662" name="Object 14"/>
              <p:cNvGraphicFramePr>
                <a:graphicFrameLocks noChangeAspect="1"/>
              </p:cNvGraphicFramePr>
              <p:nvPr/>
            </p:nvGraphicFramePr>
            <p:xfrm>
              <a:off x="1657" y="3072"/>
              <a:ext cx="167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85" name="公式" r:id="rId9" imgW="266400" imgH="253800" progId="Equation.3">
                      <p:embed/>
                    </p:oleObj>
                  </mc:Choice>
                  <mc:Fallback>
                    <p:oleObj name="公式" r:id="rId9" imgW="266400" imgH="253800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7" y="3072"/>
                            <a:ext cx="167" cy="1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663" name="Object 15"/>
              <p:cNvGraphicFramePr>
                <a:graphicFrameLocks noChangeAspect="1"/>
              </p:cNvGraphicFramePr>
              <p:nvPr/>
            </p:nvGraphicFramePr>
            <p:xfrm>
              <a:off x="4464" y="2592"/>
              <a:ext cx="16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86" name="公式" r:id="rId11" imgW="266400" imgH="330120" progId="Equation.3">
                      <p:embed/>
                    </p:oleObj>
                  </mc:Choice>
                  <mc:Fallback>
                    <p:oleObj name="公式" r:id="rId11" imgW="266400" imgH="330120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4" y="2592"/>
                            <a:ext cx="16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664" name="Object 16"/>
              <p:cNvGraphicFramePr>
                <a:graphicFrameLocks noChangeAspect="1"/>
              </p:cNvGraphicFramePr>
              <p:nvPr/>
            </p:nvGraphicFramePr>
            <p:xfrm>
              <a:off x="2553" y="1321"/>
              <a:ext cx="135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87" name="公式" r:id="rId13" imgW="215640" imgH="266400" progId="Equation.3">
                      <p:embed/>
                    </p:oleObj>
                  </mc:Choice>
                  <mc:Fallback>
                    <p:oleObj name="公式" r:id="rId13" imgW="215640" imgH="266400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3" y="1321"/>
                            <a:ext cx="135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7665" name="Object 17"/>
            <p:cNvGraphicFramePr>
              <a:graphicFrameLocks noChangeAspect="1"/>
            </p:cNvGraphicFramePr>
            <p:nvPr/>
          </p:nvGraphicFramePr>
          <p:xfrm>
            <a:off x="2592" y="2673"/>
            <a:ext cx="14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8" name="公式" r:id="rId15" imgW="228600" imgH="253800" progId="Equation.3">
                    <p:embed/>
                  </p:oleObj>
                </mc:Choice>
                <mc:Fallback>
                  <p:oleObj name="公式" r:id="rId15" imgW="228600" imgH="2538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673"/>
                          <a:ext cx="144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6" name="AutoShape 18"/>
          <p:cNvSpPr>
            <a:spLocks noChangeArrowheads="1"/>
          </p:cNvSpPr>
          <p:nvPr/>
        </p:nvSpPr>
        <p:spPr bwMode="auto">
          <a:xfrm rot="-725286">
            <a:off x="6300788" y="3357563"/>
            <a:ext cx="1639887" cy="1162050"/>
          </a:xfrm>
          <a:prstGeom prst="triangle">
            <a:avLst>
              <a:gd name="adj" fmla="val 41606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6416675" y="4652963"/>
          <a:ext cx="2714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公式" r:id="rId17" imgW="126720" imgH="139680" progId="Equation.3">
                  <p:embed/>
                </p:oleObj>
              </mc:Choice>
              <mc:Fallback>
                <p:oleObj name="公式" r:id="rId17" imgW="126720" imgH="1396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4652963"/>
                        <a:ext cx="27146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7864475" y="4348163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公式" r:id="rId19" imgW="126720" imgH="177480" progId="Equation.3">
                  <p:embed/>
                </p:oleObj>
              </mc:Choice>
              <mc:Fallback>
                <p:oleObj name="公式" r:id="rId19" imgW="126720" imgH="177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4348163"/>
                        <a:ext cx="2730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6873875" y="3205163"/>
          <a:ext cx="244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公式" r:id="rId21" imgW="114120" imgH="139680" progId="Equation.3">
                  <p:embed/>
                </p:oleObj>
              </mc:Choice>
              <mc:Fallback>
                <p:oleObj name="公式" r:id="rId21" imgW="11412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3205163"/>
                        <a:ext cx="2444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352425" y="4383088"/>
          <a:ext cx="6413500" cy="178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公式" r:id="rId23" imgW="2527200" imgH="711000" progId="Equation.3">
                  <p:embed/>
                </p:oleObj>
              </mc:Choice>
              <mc:Fallback>
                <p:oleObj name="公式" r:id="rId23" imgW="2527200" imgH="711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383088"/>
                        <a:ext cx="6413500" cy="178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31813" y="333375"/>
          <a:ext cx="55530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公式" r:id="rId3" imgW="2260440" imgH="215640" progId="Equation.3">
                  <p:embed/>
                </p:oleObj>
              </mc:Choice>
              <mc:Fallback>
                <p:oleObj name="公式" r:id="rId3" imgW="22604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33375"/>
                        <a:ext cx="55530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419475" y="981075"/>
          <a:ext cx="16224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公式" r:id="rId5" imgW="660240" imgH="203040" progId="Equation.3">
                  <p:embed/>
                </p:oleObj>
              </mc:Choice>
              <mc:Fallback>
                <p:oleObj name="公式" r:id="rId5" imgW="6602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981075"/>
                        <a:ext cx="16224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627313" y="1628775"/>
          <a:ext cx="2019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公式" r:id="rId7" imgW="2019240" imgH="888840" progId="Equation.3">
                  <p:embed/>
                </p:oleObj>
              </mc:Choice>
              <mc:Fallback>
                <p:oleObj name="公式" r:id="rId7" imgW="201924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628775"/>
                        <a:ext cx="20193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932363" y="1781175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平面的截距式方程</a:t>
            </a: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950913" y="2466975"/>
            <a:ext cx="1898650" cy="1295400"/>
            <a:chOff x="624" y="2400"/>
            <a:chExt cx="1196" cy="816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624" y="2810"/>
            <a:ext cx="1196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7" name="Document" r:id="rId9" imgW="1678320" imgH="594360" progId="Word.Document.8">
                    <p:embed/>
                  </p:oleObj>
                </mc:Choice>
                <mc:Fallback>
                  <p:oleObj name="Document" r:id="rId9" imgW="1678320" imgH="594360" progId="Word.Document.8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810"/>
                          <a:ext cx="1196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 flipV="1">
              <a:off x="1104" y="2400"/>
              <a:ext cx="624" cy="480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3160713" y="2466975"/>
            <a:ext cx="1873250" cy="1403350"/>
            <a:chOff x="2064" y="2352"/>
            <a:chExt cx="1180" cy="884"/>
          </a:xfrm>
        </p:grpSpPr>
        <p:graphicFrame>
          <p:nvGraphicFramePr>
            <p:cNvPr id="28684" name="Object 12"/>
            <p:cNvGraphicFramePr>
              <a:graphicFrameLocks noChangeAspect="1"/>
            </p:cNvGraphicFramePr>
            <p:nvPr/>
          </p:nvGraphicFramePr>
          <p:xfrm>
            <a:off x="2064" y="2816"/>
            <a:ext cx="118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8" name="Document" r:id="rId11" imgW="1678320" imgH="594360" progId="Word.Document.8">
                    <p:embed/>
                  </p:oleObj>
                </mc:Choice>
                <mc:Fallback>
                  <p:oleObj name="Document" r:id="rId11" imgW="1678320" imgH="594360" progId="Word.Document.8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816"/>
                          <a:ext cx="1180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 flipH="1" flipV="1">
              <a:off x="2208" y="2352"/>
              <a:ext cx="432" cy="528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3998913" y="2390775"/>
            <a:ext cx="3397250" cy="1352550"/>
            <a:chOff x="2592" y="2352"/>
            <a:chExt cx="2140" cy="852"/>
          </a:xfrm>
        </p:grpSpPr>
        <p:graphicFrame>
          <p:nvGraphicFramePr>
            <p:cNvPr id="28687" name="Object 15"/>
            <p:cNvGraphicFramePr>
              <a:graphicFrameLocks noChangeAspect="1"/>
            </p:cNvGraphicFramePr>
            <p:nvPr/>
          </p:nvGraphicFramePr>
          <p:xfrm>
            <a:off x="3552" y="2784"/>
            <a:ext cx="118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9" name="Document" r:id="rId13" imgW="1678320" imgH="594360" progId="Word.Document.8">
                    <p:embed/>
                  </p:oleObj>
                </mc:Choice>
                <mc:Fallback>
                  <p:oleObj name="Document" r:id="rId13" imgW="1678320" imgH="594360" progId="Word.Document.8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784"/>
                          <a:ext cx="1180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 flipH="1" flipV="1">
              <a:off x="2592" y="2352"/>
              <a:ext cx="1392" cy="528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308850" y="2276475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(3.1-9)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754063" y="3789363"/>
            <a:ext cx="3530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E9E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平面的一般方程</a:t>
            </a:r>
          </a:p>
        </p:txBody>
      </p:sp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796925" y="4437063"/>
          <a:ext cx="79517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公式" r:id="rId15" imgW="3352680" imgH="215640" progId="Equation.3">
                  <p:embed/>
                </p:oleObj>
              </mc:Choice>
              <mc:Fallback>
                <p:oleObj name="公式" r:id="rId15" imgW="33526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4437063"/>
                        <a:ext cx="79517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395288" y="4941888"/>
          <a:ext cx="22542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公式" r:id="rId17" imgW="952200" imgH="203040" progId="Equation.3">
                  <p:embed/>
                </p:oleObj>
              </mc:Choice>
              <mc:Fallback>
                <p:oleObj name="公式" r:id="rId17" imgW="95220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941888"/>
                        <a:ext cx="22542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2670175" y="5534025"/>
          <a:ext cx="33067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公式" r:id="rId19" imgW="1346040" imgH="203040" progId="Equation.3">
                  <p:embed/>
                </p:oleObj>
              </mc:Choice>
              <mc:Fallback>
                <p:oleObj name="公式" r:id="rId19" imgW="134604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5534025"/>
                        <a:ext cx="330676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185025" y="5502275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(3.1-10)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utoUpdateAnimBg="0"/>
      <p:bldP spid="28689" grpId="0"/>
      <p:bldP spid="28690" grpId="0"/>
      <p:bldP spid="28694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1258</TotalTime>
  <Words>291</Words>
  <Application>Microsoft Office PowerPoint</Application>
  <PresentationFormat>全屏显示(4:3)</PresentationFormat>
  <Paragraphs>71</Paragraphs>
  <Slides>34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6" baseType="lpstr">
      <vt:lpstr>方正舒体</vt:lpstr>
      <vt:lpstr>黑体</vt:lpstr>
      <vt:lpstr>华文彩云</vt:lpstr>
      <vt:lpstr>楷体_GB2312</vt:lpstr>
      <vt:lpstr>宋体</vt:lpstr>
      <vt:lpstr>Arial</vt:lpstr>
      <vt:lpstr>Garamond</vt:lpstr>
      <vt:lpstr>Times New Roman</vt:lpstr>
      <vt:lpstr>Wingdings</vt:lpstr>
      <vt:lpstr>Edge</vt:lpstr>
      <vt:lpstr>公式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 平面的方程</dc:title>
  <dc:creator>cxq</dc:creator>
  <cp:lastModifiedBy>Administrator</cp:lastModifiedBy>
  <cp:revision>2</cp:revision>
  <dcterms:created xsi:type="dcterms:W3CDTF">2005-05-04T12:58:11Z</dcterms:created>
  <dcterms:modified xsi:type="dcterms:W3CDTF">2022-03-30T06:04:34Z</dcterms:modified>
</cp:coreProperties>
</file>